
<file path=[Content_Types].xml><?xml version="1.0" encoding="utf-8"?>
<Types xmlns="http://schemas.openxmlformats.org/package/2006/content-types"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647" r:id="rId2"/>
    <p:sldId id="868" r:id="rId3"/>
    <p:sldId id="867" r:id="rId4"/>
    <p:sldId id="869" r:id="rId5"/>
    <p:sldId id="872" r:id="rId6"/>
    <p:sldId id="874" r:id="rId7"/>
    <p:sldId id="873" r:id="rId8"/>
    <p:sldId id="875" r:id="rId9"/>
    <p:sldId id="876" r:id="rId10"/>
    <p:sldId id="887" r:id="rId11"/>
    <p:sldId id="888" r:id="rId12"/>
    <p:sldId id="878" r:id="rId13"/>
    <p:sldId id="871" r:id="rId14"/>
    <p:sldId id="886" r:id="rId15"/>
    <p:sldId id="877" r:id="rId16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96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C0D"/>
    <a:srgbClr val="F8F8F8"/>
    <a:srgbClr val="033D5D"/>
    <a:srgbClr val="0F6FC6"/>
    <a:srgbClr val="3C5A9B"/>
    <a:srgbClr val="0087AF"/>
    <a:srgbClr val="1AB2E8"/>
    <a:srgbClr val="00AAEB"/>
    <a:srgbClr val="E04A3F"/>
    <a:srgbClr val="D9B0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25" autoAdjust="0"/>
    <p:restoredTop sz="71769" autoAdjust="0"/>
  </p:normalViewPr>
  <p:slideViewPr>
    <p:cSldViewPr snapToGrid="0" snapToObjects="1">
      <p:cViewPr varScale="1">
        <p:scale>
          <a:sx n="120" d="100"/>
          <a:sy n="120" d="100"/>
        </p:scale>
        <p:origin x="1784" y="176"/>
      </p:cViewPr>
      <p:guideLst>
        <p:guide orient="horz" pos="1596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98" d="100"/>
        <a:sy n="98" d="100"/>
      </p:scale>
      <p:origin x="0" y="-44154"/>
    </p:cViewPr>
  </p:sorterViewPr>
  <p:notesViewPr>
    <p:cSldViewPr snapToGrid="0" snapToObjects="1">
      <p:cViewPr varScale="1">
        <p:scale>
          <a:sx n="65" d="100"/>
          <a:sy n="65" d="100"/>
        </p:scale>
        <p:origin x="3154" y="5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0A83A8-2E45-0548-B3C9-C096518BCF82}" type="datetimeFigureOut">
              <a:rPr lang="en-US" smtClean="0"/>
              <a:t>3/31/19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5028E8-0986-2C48-A24F-782A77C255B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51429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894DD2-0DDA-C24C-A772-AE987C62F897}" type="datetimeFigureOut">
              <a:rPr lang="en-US" smtClean="0"/>
              <a:t>3/31/19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24DC8D-BEC2-D34A-81E1-6AC3BD4AB13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825300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/>
              <a:t>Introduction</a:t>
            </a:r>
            <a:r>
              <a:rPr lang="de-DE" dirty="0"/>
              <a:t> (2)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Take off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24DC8D-BEC2-D34A-81E1-6AC3BD4AB132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04806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When</a:t>
            </a:r>
            <a:r>
              <a:rPr lang="de-DE" dirty="0"/>
              <a:t> I </a:t>
            </a:r>
            <a:r>
              <a:rPr lang="de-DE" dirty="0" err="1"/>
              <a:t>talk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my</a:t>
            </a:r>
            <a:r>
              <a:rPr lang="de-DE" dirty="0"/>
              <a:t> </a:t>
            </a:r>
            <a:r>
              <a:rPr lang="de-DE" dirty="0" err="1"/>
              <a:t>nephew</a:t>
            </a:r>
            <a:r>
              <a:rPr lang="de-DE" dirty="0"/>
              <a:t> </a:t>
            </a:r>
            <a:r>
              <a:rPr lang="de-DE" dirty="0" err="1"/>
              <a:t>who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6 </a:t>
            </a:r>
            <a:r>
              <a:rPr lang="de-DE" dirty="0" err="1"/>
              <a:t>years</a:t>
            </a:r>
            <a:r>
              <a:rPr lang="de-DE" dirty="0"/>
              <a:t> </a:t>
            </a:r>
            <a:r>
              <a:rPr lang="de-DE" dirty="0" err="1"/>
              <a:t>old</a:t>
            </a:r>
            <a:r>
              <a:rPr lang="de-DE" dirty="0"/>
              <a:t>, I </a:t>
            </a:r>
            <a:r>
              <a:rPr lang="de-DE" dirty="0" err="1"/>
              <a:t>notice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he </a:t>
            </a:r>
          </a:p>
          <a:p>
            <a:r>
              <a:rPr lang="de-DE" dirty="0"/>
              <a:t>The </a:t>
            </a:r>
            <a:r>
              <a:rPr lang="de-DE" dirty="0" err="1"/>
              <a:t>fture</a:t>
            </a:r>
            <a:r>
              <a:rPr lang="de-DE" dirty="0"/>
              <a:t> </a:t>
            </a:r>
            <a:r>
              <a:rPr lang="de-DE" dirty="0" err="1"/>
              <a:t>generation</a:t>
            </a:r>
            <a:r>
              <a:rPr lang="de-DE" dirty="0"/>
              <a:t> will </a:t>
            </a:r>
            <a:r>
              <a:rPr lang="de-DE" dirty="0" err="1"/>
              <a:t>ust</a:t>
            </a:r>
            <a:r>
              <a:rPr lang="de-DE" dirty="0"/>
              <a:t> </a:t>
            </a:r>
            <a:r>
              <a:rPr lang="de-DE" dirty="0" err="1"/>
              <a:t>imagine</a:t>
            </a:r>
            <a:r>
              <a:rPr lang="de-DE" dirty="0"/>
              <a:t> </a:t>
            </a:r>
            <a:r>
              <a:rPr lang="de-DE" dirty="0" err="1"/>
              <a:t>talking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a </a:t>
            </a:r>
            <a:r>
              <a:rPr lang="de-DE" dirty="0" err="1"/>
              <a:t>person</a:t>
            </a:r>
            <a:r>
              <a:rPr lang="de-DE" dirty="0"/>
              <a:t>#</a:t>
            </a:r>
          </a:p>
          <a:p>
            <a:r>
              <a:rPr lang="de-DE" dirty="0"/>
              <a:t>Yes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No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24DC8D-BEC2-D34A-81E1-6AC3BD4AB132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08238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-But </a:t>
            </a:r>
            <a:r>
              <a:rPr lang="de-DE" dirty="0" err="1"/>
              <a:t>we</a:t>
            </a:r>
            <a:r>
              <a:rPr lang="de-DE" dirty="0"/>
              <a:t> will not </a:t>
            </a:r>
            <a:r>
              <a:rPr lang="de-DE" dirty="0" err="1"/>
              <a:t>stop</a:t>
            </a:r>
            <a:r>
              <a:rPr lang="de-DE" dirty="0"/>
              <a:t> on </a:t>
            </a:r>
            <a:r>
              <a:rPr lang="de-DE" dirty="0" err="1"/>
              <a:t>this</a:t>
            </a:r>
            <a:r>
              <a:rPr lang="de-DE" dirty="0"/>
              <a:t>!</a:t>
            </a:r>
            <a:r>
              <a:rPr lang="en-US" dirty="0"/>
              <a:t> The future is personalized. Imagine scanning your face and actually appearing as a cartoon </a:t>
            </a:r>
            <a:r>
              <a:rPr lang="en-US" dirty="0" err="1"/>
              <a:t>characted</a:t>
            </a:r>
            <a:r>
              <a:rPr lang="en-US" dirty="0"/>
              <a:t> in the game. Moreover, in the end you will see the cartoon face of the consultant from your region.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24DC8D-BEC2-D34A-81E1-6AC3BD4AB132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81527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- Okay, </a:t>
            </a:r>
            <a:r>
              <a:rPr lang="de-DE" dirty="0" err="1"/>
              <a:t>there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basics</a:t>
            </a:r>
            <a:r>
              <a:rPr lang="de-DE" dirty="0"/>
              <a:t>. But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go</a:t>
            </a:r>
            <a:r>
              <a:rPr lang="de-DE" dirty="0"/>
              <a:t> </a:t>
            </a:r>
            <a:r>
              <a:rPr lang="de-DE" dirty="0" err="1"/>
              <a:t>further</a:t>
            </a:r>
            <a:r>
              <a:rPr lang="de-DE" dirty="0"/>
              <a:t>?</a:t>
            </a:r>
          </a:p>
          <a:p>
            <a:pPr marL="171450" indent="-171450">
              <a:buFontTx/>
              <a:buChar char="-"/>
            </a:pP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course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!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looked</a:t>
            </a:r>
            <a:r>
              <a:rPr lang="de-DE" dirty="0"/>
              <a:t> and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principles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MLP and </a:t>
            </a:r>
            <a:r>
              <a:rPr lang="de-DE" dirty="0" err="1"/>
              <a:t>realized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e-sports </a:t>
            </a:r>
            <a:r>
              <a:rPr lang="de-DE" dirty="0" err="1"/>
              <a:t>is</a:t>
            </a:r>
            <a:r>
              <a:rPr lang="de-DE" dirty="0"/>
              <a:t> a </a:t>
            </a:r>
            <a:r>
              <a:rPr lang="de-DE" dirty="0" err="1"/>
              <a:t>part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them</a:t>
            </a:r>
            <a:r>
              <a:rPr lang="de-DE" dirty="0"/>
              <a:t>. Imagine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next</a:t>
            </a:r>
            <a:r>
              <a:rPr lang="de-DE" dirty="0"/>
              <a:t> MLP League </a:t>
            </a:r>
            <a:r>
              <a:rPr lang="de-DE" dirty="0" err="1"/>
              <a:t>of</a:t>
            </a:r>
            <a:r>
              <a:rPr lang="de-DE" dirty="0"/>
              <a:t> Legends Cup. Gamers will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thrilled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compete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new</a:t>
            </a:r>
            <a:r>
              <a:rPr lang="de-DE" dirty="0"/>
              <a:t> game, </a:t>
            </a:r>
            <a:r>
              <a:rPr lang="de-DE" dirty="0" err="1"/>
              <a:t>playing</a:t>
            </a:r>
            <a:r>
              <a:rPr lang="de-DE" dirty="0"/>
              <a:t> </a:t>
            </a:r>
            <a:r>
              <a:rPr lang="de-DE" dirty="0" err="1"/>
              <a:t>their</a:t>
            </a:r>
            <a:r>
              <a:rPr lang="de-DE" dirty="0"/>
              <a:t> </a:t>
            </a:r>
            <a:r>
              <a:rPr lang="de-DE" dirty="0" err="1"/>
              <a:t>favourite</a:t>
            </a:r>
            <a:r>
              <a:rPr lang="de-DE" dirty="0"/>
              <a:t> </a:t>
            </a:r>
            <a:r>
              <a:rPr lang="de-DE" dirty="0" err="1"/>
              <a:t>champions</a:t>
            </a:r>
            <a:r>
              <a:rPr lang="de-DE" dirty="0"/>
              <a:t>. The </a:t>
            </a:r>
            <a:r>
              <a:rPr lang="de-DE" dirty="0" err="1"/>
              <a:t>stories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champions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a </a:t>
            </a:r>
            <a:r>
              <a:rPr lang="de-DE" dirty="0" err="1"/>
              <a:t>great</a:t>
            </a:r>
            <a:r>
              <a:rPr lang="de-DE" dirty="0"/>
              <a:t> potential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build</a:t>
            </a:r>
            <a:r>
              <a:rPr lang="de-DE" dirty="0"/>
              <a:t> </a:t>
            </a:r>
            <a:r>
              <a:rPr lang="de-DE" dirty="0" err="1"/>
              <a:t>engaging</a:t>
            </a:r>
            <a:r>
              <a:rPr lang="de-DE" dirty="0"/>
              <a:t> </a:t>
            </a:r>
            <a:r>
              <a:rPr lang="de-DE" dirty="0" err="1"/>
              <a:t>storytelling</a:t>
            </a:r>
            <a:r>
              <a:rPr lang="de-DE" dirty="0"/>
              <a:t>. </a:t>
            </a:r>
          </a:p>
          <a:p>
            <a:pPr marL="171450" indent="-171450">
              <a:buFontTx/>
              <a:buChar char="-"/>
            </a:pPr>
            <a:r>
              <a:rPr lang="de-DE" dirty="0" err="1"/>
              <a:t>Interesting</a:t>
            </a:r>
            <a:r>
              <a:rPr lang="de-DE" dirty="0"/>
              <a:t>, I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been</a:t>
            </a:r>
            <a:r>
              <a:rPr lang="de-DE" dirty="0"/>
              <a:t> </a:t>
            </a:r>
            <a:r>
              <a:rPr lang="de-DE" dirty="0" err="1"/>
              <a:t>playing</a:t>
            </a:r>
            <a:r>
              <a:rPr lang="de-DE" dirty="0"/>
              <a:t> 5 </a:t>
            </a:r>
            <a:r>
              <a:rPr lang="de-DE" dirty="0" err="1"/>
              <a:t>years</a:t>
            </a:r>
            <a:r>
              <a:rPr lang="de-DE" dirty="0"/>
              <a:t> and I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say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sure</a:t>
            </a:r>
            <a:r>
              <a:rPr lang="de-DE" dirty="0"/>
              <a:t> I </a:t>
            </a:r>
            <a:r>
              <a:rPr lang="de-DE" dirty="0" err="1"/>
              <a:t>would</a:t>
            </a:r>
            <a:r>
              <a:rPr lang="de-DE" dirty="0"/>
              <a:t> </a:t>
            </a:r>
            <a:r>
              <a:rPr lang="de-DE" dirty="0" err="1"/>
              <a:t>love</a:t>
            </a:r>
            <a:r>
              <a:rPr lang="de-DE" dirty="0"/>
              <a:t> it. 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24DC8D-BEC2-D34A-81E1-6AC3BD4AB132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24175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So,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summorize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, </a:t>
            </a:r>
            <a:r>
              <a:rPr lang="de-DE" dirty="0" err="1"/>
              <a:t>these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main</a:t>
            </a:r>
            <a:r>
              <a:rPr lang="de-DE" dirty="0"/>
              <a:t> </a:t>
            </a:r>
            <a:r>
              <a:rPr lang="de-DE" dirty="0" err="1"/>
              <a:t>three</a:t>
            </a:r>
            <a:r>
              <a:rPr lang="de-DE" dirty="0"/>
              <a:t> </a:t>
            </a:r>
            <a:r>
              <a:rPr lang="de-DE" dirty="0" err="1"/>
              <a:t>point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want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take</a:t>
            </a:r>
            <a:r>
              <a:rPr lang="de-DE" dirty="0"/>
              <a:t> </a:t>
            </a:r>
            <a:r>
              <a:rPr lang="de-DE" dirty="0" err="1"/>
              <a:t>away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pitch.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solution</a:t>
            </a:r>
            <a:r>
              <a:rPr lang="de-DE" dirty="0"/>
              <a:t> will </a:t>
            </a:r>
            <a:r>
              <a:rPr lang="de-DE" dirty="0" err="1"/>
              <a:t>generate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reach</a:t>
            </a:r>
            <a:r>
              <a:rPr lang="de-DE" dirty="0"/>
              <a:t>, </a:t>
            </a:r>
            <a:r>
              <a:rPr lang="de-DE" dirty="0" err="1"/>
              <a:t>engages</a:t>
            </a:r>
            <a:r>
              <a:rPr lang="de-DE" dirty="0"/>
              <a:t> </a:t>
            </a:r>
            <a:r>
              <a:rPr lang="de-DE" dirty="0" err="1"/>
              <a:t>customers</a:t>
            </a:r>
            <a:r>
              <a:rPr lang="de-DE" dirty="0"/>
              <a:t> and </a:t>
            </a:r>
            <a:r>
              <a:rPr lang="de-DE" dirty="0" err="1"/>
              <a:t>provide</a:t>
            </a:r>
            <a:r>
              <a:rPr lang="de-DE" dirty="0"/>
              <a:t> MLP </a:t>
            </a:r>
            <a:r>
              <a:rPr lang="de-DE" dirty="0" err="1"/>
              <a:t>withmore</a:t>
            </a:r>
            <a:r>
              <a:rPr lang="de-DE" dirty="0"/>
              <a:t> </a:t>
            </a:r>
            <a:r>
              <a:rPr lang="de-DE" dirty="0" err="1"/>
              <a:t>analytics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target</a:t>
            </a:r>
            <a:r>
              <a:rPr lang="de-DE" dirty="0"/>
              <a:t> </a:t>
            </a:r>
            <a:r>
              <a:rPr lang="de-DE" dirty="0" err="1"/>
              <a:t>audience</a:t>
            </a:r>
            <a:r>
              <a:rPr lang="de-DE" dirty="0"/>
              <a:t>.</a:t>
            </a:r>
          </a:p>
          <a:p>
            <a:r>
              <a:rPr lang="de-DE" dirty="0"/>
              <a:t>Attention. </a:t>
            </a:r>
            <a:r>
              <a:rPr lang="de-DE" dirty="0" err="1"/>
              <a:t>Thank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attention</a:t>
            </a:r>
            <a:r>
              <a:rPr lang="de-DE" dirty="0"/>
              <a:t>.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24DC8D-BEC2-D34A-81E1-6AC3BD4AB132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65291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So, time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demo</a:t>
            </a:r>
            <a:r>
              <a:rPr lang="de-DE" dirty="0"/>
              <a:t>.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24DC8D-BEC2-D34A-81E1-6AC3BD4AB132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37868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/>
              <a:t>What</a:t>
            </a:r>
            <a:r>
              <a:rPr lang="de-DE" dirty="0"/>
              <a:t> do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see</a:t>
            </a:r>
            <a:r>
              <a:rPr lang="de-DE" dirty="0"/>
              <a:t> at </a:t>
            </a:r>
            <a:r>
              <a:rPr lang="de-DE" dirty="0" err="1"/>
              <a:t>these</a:t>
            </a:r>
            <a:r>
              <a:rPr lang="de-DE" dirty="0"/>
              <a:t> </a:t>
            </a:r>
            <a:r>
              <a:rPr lang="de-DE" dirty="0" err="1"/>
              <a:t>pictures</a:t>
            </a:r>
            <a:r>
              <a:rPr lang="de-DE" dirty="0"/>
              <a:t>? This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finance</a:t>
            </a:r>
            <a:r>
              <a:rPr lang="de-DE" dirty="0"/>
              <a:t> </a:t>
            </a:r>
            <a:r>
              <a:rPr lang="de-DE" dirty="0" err="1"/>
              <a:t>corps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trying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sell</a:t>
            </a:r>
            <a:r>
              <a:rPr lang="de-DE" dirty="0"/>
              <a:t> </a:t>
            </a:r>
            <a:r>
              <a:rPr lang="de-DE" dirty="0" err="1"/>
              <a:t>us</a:t>
            </a:r>
            <a:r>
              <a:rPr lang="de-DE" dirty="0"/>
              <a:t> </a:t>
            </a:r>
            <a:r>
              <a:rPr lang="de-DE" dirty="0" err="1"/>
              <a:t>stuff</a:t>
            </a:r>
            <a:r>
              <a:rPr lang="de-DE" dirty="0"/>
              <a:t>. As </a:t>
            </a:r>
            <a:r>
              <a:rPr lang="de-DE" dirty="0" err="1"/>
              <a:t>young</a:t>
            </a:r>
            <a:r>
              <a:rPr lang="de-DE" dirty="0"/>
              <a:t> </a:t>
            </a:r>
            <a:r>
              <a:rPr lang="de-DE" dirty="0" err="1"/>
              <a:t>professionals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will </a:t>
            </a:r>
            <a:r>
              <a:rPr lang="de-DE" dirty="0" err="1"/>
              <a:t>comment</a:t>
            </a:r>
            <a:r>
              <a:rPr lang="de-DE" dirty="0"/>
              <a:t> on </a:t>
            </a:r>
            <a:r>
              <a:rPr lang="de-DE" dirty="0" err="1"/>
              <a:t>that</a:t>
            </a:r>
            <a:r>
              <a:rPr lang="de-DE" dirty="0"/>
              <a:t> on behalf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generation</a:t>
            </a:r>
            <a:r>
              <a:rPr lang="de-DE" dirty="0"/>
              <a:t>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/>
              <a:t>Shitty</a:t>
            </a:r>
            <a:r>
              <a:rPr lang="de-DE" dirty="0"/>
              <a:t> stock-</a:t>
            </a:r>
            <a:r>
              <a:rPr lang="de-DE" dirty="0" err="1"/>
              <a:t>photos</a:t>
            </a:r>
            <a:r>
              <a:rPr lang="de-DE" dirty="0"/>
              <a:t>, </a:t>
            </a:r>
            <a:r>
              <a:rPr lang="de-DE" dirty="0" err="1"/>
              <a:t>yeah</a:t>
            </a:r>
            <a:r>
              <a:rPr lang="de-DE" dirty="0"/>
              <a:t>. Very </a:t>
            </a:r>
            <a:r>
              <a:rPr lang="de-DE" dirty="0" err="1"/>
              <a:t>convincing</a:t>
            </a:r>
            <a:r>
              <a:rPr lang="de-DE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Reports on </a:t>
            </a:r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get</a:t>
            </a:r>
            <a:r>
              <a:rPr lang="de-DE" dirty="0"/>
              <a:t> </a:t>
            </a:r>
            <a:r>
              <a:rPr lang="de-DE" dirty="0" err="1"/>
              <a:t>rich</a:t>
            </a:r>
            <a:r>
              <a:rPr lang="de-DE" dirty="0"/>
              <a:t> fast? </a:t>
            </a:r>
            <a:r>
              <a:rPr lang="de-DE" dirty="0" err="1"/>
              <a:t>Whoever</a:t>
            </a:r>
            <a:r>
              <a:rPr lang="de-DE" dirty="0"/>
              <a:t> </a:t>
            </a:r>
            <a:r>
              <a:rPr lang="de-DE" dirty="0" err="1"/>
              <a:t>believes</a:t>
            </a:r>
            <a:r>
              <a:rPr lang="de-DE" dirty="0"/>
              <a:t> in </a:t>
            </a:r>
            <a:r>
              <a:rPr lang="de-DE" dirty="0" err="1"/>
              <a:t>that</a:t>
            </a:r>
            <a:r>
              <a:rPr lang="de-DE" dirty="0"/>
              <a:t> in 2019?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Do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think</a:t>
            </a:r>
            <a:r>
              <a:rPr lang="de-DE" dirty="0"/>
              <a:t> </a:t>
            </a:r>
            <a:r>
              <a:rPr lang="de-DE" dirty="0" err="1"/>
              <a:t>playing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fear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poverty</a:t>
            </a:r>
            <a:r>
              <a:rPr lang="de-DE" dirty="0"/>
              <a:t> </a:t>
            </a:r>
            <a:r>
              <a:rPr lang="de-DE" dirty="0" err="1"/>
              <a:t>make</a:t>
            </a:r>
            <a:r>
              <a:rPr lang="de-DE" dirty="0"/>
              <a:t> </a:t>
            </a:r>
            <a:r>
              <a:rPr lang="de-DE" dirty="0" err="1"/>
              <a:t>us</a:t>
            </a:r>
            <a:r>
              <a:rPr lang="de-DE" dirty="0"/>
              <a:t> </a:t>
            </a:r>
            <a:r>
              <a:rPr lang="de-DE" dirty="0" err="1"/>
              <a:t>trust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?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want</a:t>
            </a:r>
            <a:r>
              <a:rPr lang="de-DE" dirty="0"/>
              <a:t> </a:t>
            </a:r>
            <a:r>
              <a:rPr lang="de-DE" dirty="0" err="1"/>
              <a:t>someone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trust</a:t>
            </a:r>
            <a:r>
              <a:rPr lang="de-DE" dirty="0"/>
              <a:t> and </a:t>
            </a:r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who</a:t>
            </a:r>
            <a:r>
              <a:rPr lang="de-DE" dirty="0"/>
              <a:t> </a:t>
            </a:r>
            <a:r>
              <a:rPr lang="de-DE" dirty="0" err="1"/>
              <a:t>wants</a:t>
            </a:r>
            <a:r>
              <a:rPr lang="de-DE" dirty="0"/>
              <a:t> </a:t>
            </a:r>
            <a:r>
              <a:rPr lang="de-DE" dirty="0" err="1"/>
              <a:t>lecture</a:t>
            </a:r>
            <a:r>
              <a:rPr lang="de-DE" dirty="0"/>
              <a:t> </a:t>
            </a:r>
            <a:r>
              <a:rPr lang="de-DE" dirty="0" err="1"/>
              <a:t>us</a:t>
            </a:r>
            <a:r>
              <a:rPr lang="de-DE" dirty="0"/>
              <a:t> </a:t>
            </a:r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live.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already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parents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/>
              <a:t>survey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Are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serious</a:t>
            </a:r>
            <a:r>
              <a:rPr lang="de-DE" dirty="0"/>
              <a:t>?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want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attract</a:t>
            </a:r>
            <a:r>
              <a:rPr lang="de-DE" dirty="0"/>
              <a:t> </a:t>
            </a:r>
            <a:r>
              <a:rPr lang="de-DE" dirty="0" err="1"/>
              <a:t>young</a:t>
            </a:r>
            <a:r>
              <a:rPr lang="de-DE" dirty="0"/>
              <a:t> </a:t>
            </a:r>
            <a:r>
              <a:rPr lang="de-DE" dirty="0" err="1"/>
              <a:t>people</a:t>
            </a:r>
            <a:r>
              <a:rPr lang="de-DE" dirty="0"/>
              <a:t>?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MLP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ready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change</a:t>
            </a:r>
            <a:r>
              <a:rPr lang="de-DE" dirty="0"/>
              <a:t> and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here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show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connect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generation</a:t>
            </a:r>
            <a:r>
              <a:rPr lang="de-DE" dirty="0"/>
              <a:t>. So </a:t>
            </a:r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does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perfect</a:t>
            </a:r>
            <a:r>
              <a:rPr lang="de-DE" dirty="0"/>
              <a:t> </a:t>
            </a:r>
            <a:r>
              <a:rPr lang="de-DE" dirty="0" err="1"/>
              <a:t>solution</a:t>
            </a:r>
            <a:r>
              <a:rPr lang="de-DE" dirty="0"/>
              <a:t> </a:t>
            </a:r>
            <a:r>
              <a:rPr lang="de-DE" dirty="0" err="1"/>
              <a:t>should</a:t>
            </a:r>
            <a:r>
              <a:rPr lang="de-DE" dirty="0"/>
              <a:t> </a:t>
            </a:r>
            <a:r>
              <a:rPr lang="de-DE" dirty="0" err="1"/>
              <a:t>look</a:t>
            </a:r>
            <a:r>
              <a:rPr lang="de-DE" dirty="0"/>
              <a:t> like?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24DC8D-BEC2-D34A-81E1-6AC3BD4AB132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70721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dirty="0"/>
              <a:t>Finance </a:t>
            </a:r>
            <a:r>
              <a:rPr lang="de-DE" dirty="0" err="1"/>
              <a:t>should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human-</a:t>
            </a:r>
            <a:r>
              <a:rPr lang="de-DE" dirty="0" err="1"/>
              <a:t>oriented</a:t>
            </a:r>
            <a:r>
              <a:rPr lang="de-DE" dirty="0"/>
              <a:t> – </a:t>
            </a:r>
            <a:r>
              <a:rPr lang="de-DE" dirty="0" err="1"/>
              <a:t>because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want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a </a:t>
            </a:r>
            <a:r>
              <a:rPr lang="de-DE" dirty="0" err="1"/>
              <a:t>purpose</a:t>
            </a:r>
            <a:endParaRPr lang="de-DE" dirty="0"/>
          </a:p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dirty="0" err="1"/>
              <a:t>Engaging</a:t>
            </a:r>
            <a:r>
              <a:rPr lang="de-DE" dirty="0"/>
              <a:t> – </a:t>
            </a:r>
            <a:r>
              <a:rPr lang="de-DE" dirty="0" err="1"/>
              <a:t>because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attentionspan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very</a:t>
            </a:r>
            <a:r>
              <a:rPr lang="de-DE" dirty="0"/>
              <a:t> limited</a:t>
            </a:r>
          </a:p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dirty="0" err="1"/>
              <a:t>Rewarding</a:t>
            </a:r>
            <a:r>
              <a:rPr lang="de-DE" dirty="0"/>
              <a:t>  - </a:t>
            </a:r>
            <a:r>
              <a:rPr lang="de-DE" dirty="0" err="1"/>
              <a:t>generation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instant </a:t>
            </a:r>
            <a:r>
              <a:rPr lang="de-DE" dirty="0" err="1"/>
              <a:t>gratification</a:t>
            </a:r>
            <a:endParaRPr lang="de-DE" dirty="0"/>
          </a:p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de-DE" dirty="0"/>
          </a:p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dirty="0"/>
              <a:t>And </a:t>
            </a:r>
            <a:r>
              <a:rPr lang="de-DE" dirty="0" err="1"/>
              <a:t>thats</a:t>
            </a:r>
            <a:r>
              <a:rPr lang="de-DE" dirty="0"/>
              <a:t> </a:t>
            </a:r>
            <a:r>
              <a:rPr lang="de-DE" dirty="0" err="1"/>
              <a:t>why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came</a:t>
            </a:r>
            <a:r>
              <a:rPr lang="de-DE" dirty="0"/>
              <a:t> </a:t>
            </a:r>
            <a:r>
              <a:rPr lang="de-DE" dirty="0" err="1"/>
              <a:t>up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solution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game </a:t>
            </a:r>
            <a:r>
              <a:rPr lang="de-DE" dirty="0" err="1"/>
              <a:t>rocks</a:t>
            </a:r>
            <a:r>
              <a:rPr lang="de-DE" dirty="0"/>
              <a:t>. </a:t>
            </a:r>
          </a:p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24DC8D-BEC2-D34A-81E1-6AC3BD4AB132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21694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asked</a:t>
            </a:r>
            <a:r>
              <a:rPr lang="de-DE" dirty="0"/>
              <a:t> </a:t>
            </a:r>
            <a:r>
              <a:rPr lang="de-DE" dirty="0" err="1"/>
              <a:t>ourselfes</a:t>
            </a:r>
            <a:r>
              <a:rPr lang="de-DE" dirty="0"/>
              <a:t> </a:t>
            </a: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could</a:t>
            </a:r>
            <a:r>
              <a:rPr lang="de-DE" dirty="0"/>
              <a:t> </a:t>
            </a:r>
            <a:r>
              <a:rPr lang="de-DE" dirty="0" err="1"/>
              <a:t>make</a:t>
            </a:r>
            <a:r>
              <a:rPr lang="de-DE" dirty="0"/>
              <a:t> </a:t>
            </a:r>
            <a:r>
              <a:rPr lang="de-DE" dirty="0" err="1"/>
              <a:t>us</a:t>
            </a:r>
            <a:r>
              <a:rPr lang="de-DE" dirty="0"/>
              <a:t> </a:t>
            </a:r>
            <a:r>
              <a:rPr lang="de-DE" dirty="0" err="1"/>
              <a:t>feel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need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managing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finances</a:t>
            </a:r>
            <a:r>
              <a:rPr lang="de-DE" dirty="0"/>
              <a:t> and </a:t>
            </a:r>
            <a:r>
              <a:rPr lang="de-DE" dirty="0" err="1"/>
              <a:t>most</a:t>
            </a:r>
            <a:r>
              <a:rPr lang="de-DE" dirty="0"/>
              <a:t> </a:t>
            </a:r>
            <a:r>
              <a:rPr lang="de-DE" dirty="0" err="1"/>
              <a:t>importantly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need</a:t>
            </a:r>
            <a:r>
              <a:rPr lang="de-DE" dirty="0"/>
              <a:t> a </a:t>
            </a:r>
            <a:r>
              <a:rPr lang="de-DE" dirty="0" err="1"/>
              <a:t>mentor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guide</a:t>
            </a:r>
            <a:r>
              <a:rPr lang="de-DE" dirty="0"/>
              <a:t> </a:t>
            </a:r>
            <a:r>
              <a:rPr lang="de-DE" dirty="0" err="1"/>
              <a:t>us</a:t>
            </a:r>
            <a:r>
              <a:rPr lang="de-DE" dirty="0"/>
              <a:t>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/>
              <a:t>We</a:t>
            </a:r>
            <a:r>
              <a:rPr lang="de-DE" dirty="0"/>
              <a:t> all </a:t>
            </a:r>
            <a:r>
              <a:rPr lang="de-DE" dirty="0" err="1"/>
              <a:t>love</a:t>
            </a:r>
            <a:r>
              <a:rPr lang="de-DE" dirty="0"/>
              <a:t> </a:t>
            </a:r>
            <a:r>
              <a:rPr lang="de-DE" dirty="0" err="1"/>
              <a:t>games</a:t>
            </a:r>
            <a:r>
              <a:rPr lang="de-DE" dirty="0"/>
              <a:t>, </a:t>
            </a:r>
            <a:r>
              <a:rPr lang="de-DE" dirty="0" err="1"/>
              <a:t>because</a:t>
            </a:r>
            <a:r>
              <a:rPr lang="de-DE" dirty="0"/>
              <a:t> </a:t>
            </a:r>
            <a:r>
              <a:rPr lang="de-DE" dirty="0" err="1"/>
              <a:t>they</a:t>
            </a:r>
            <a:r>
              <a:rPr lang="de-DE" dirty="0"/>
              <a:t> </a:t>
            </a:r>
            <a:r>
              <a:rPr lang="de-DE" dirty="0" err="1"/>
              <a:t>allow</a:t>
            </a:r>
            <a:r>
              <a:rPr lang="de-DE" dirty="0"/>
              <a:t> </a:t>
            </a:r>
            <a:r>
              <a:rPr lang="de-DE" dirty="0" err="1"/>
              <a:t>us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experience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life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another</a:t>
            </a:r>
            <a:r>
              <a:rPr lang="de-DE" dirty="0"/>
              <a:t> </a:t>
            </a:r>
            <a:r>
              <a:rPr lang="de-DE" dirty="0" err="1"/>
              <a:t>person</a:t>
            </a:r>
            <a:r>
              <a:rPr lang="de-DE" dirty="0"/>
              <a:t> </a:t>
            </a:r>
            <a:r>
              <a:rPr lang="de-DE" dirty="0" err="1"/>
              <a:t>without</a:t>
            </a:r>
            <a:r>
              <a:rPr lang="de-DE" dirty="0"/>
              <a:t> </a:t>
            </a:r>
            <a:r>
              <a:rPr lang="de-DE" dirty="0" err="1"/>
              <a:t>risking</a:t>
            </a:r>
            <a:r>
              <a:rPr lang="de-DE" dirty="0"/>
              <a:t> </a:t>
            </a:r>
            <a:r>
              <a:rPr lang="de-DE" dirty="0" err="1"/>
              <a:t>anything</a:t>
            </a:r>
            <a:r>
              <a:rPr lang="de-DE" dirty="0"/>
              <a:t>. </a:t>
            </a:r>
            <a:r>
              <a:rPr lang="de-DE" dirty="0" err="1"/>
              <a:t>We</a:t>
            </a:r>
            <a:r>
              <a:rPr lang="de-DE" dirty="0"/>
              <a:t> like </a:t>
            </a:r>
            <a:r>
              <a:rPr lang="de-DE" dirty="0" err="1"/>
              <a:t>competing</a:t>
            </a:r>
            <a:r>
              <a:rPr lang="de-DE" dirty="0"/>
              <a:t> and </a:t>
            </a:r>
            <a:r>
              <a:rPr lang="de-DE" dirty="0" err="1"/>
              <a:t>sharing</a:t>
            </a:r>
            <a:r>
              <a:rPr lang="de-DE" dirty="0"/>
              <a:t> </a:t>
            </a:r>
            <a:r>
              <a:rPr lang="de-DE" dirty="0" err="1"/>
              <a:t>achievements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success</a:t>
            </a:r>
            <a:r>
              <a:rPr lang="de-DE" dirty="0"/>
              <a:t> in social </a:t>
            </a:r>
            <a:r>
              <a:rPr lang="de-DE" dirty="0" err="1"/>
              <a:t>media</a:t>
            </a:r>
            <a:r>
              <a:rPr lang="de-DE" dirty="0"/>
              <a:t>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/>
              <a:t>Thats</a:t>
            </a:r>
            <a:r>
              <a:rPr lang="de-DE" dirty="0"/>
              <a:t> </a:t>
            </a:r>
            <a:r>
              <a:rPr lang="de-DE" dirty="0" err="1"/>
              <a:t>why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solution</a:t>
            </a:r>
            <a:r>
              <a:rPr lang="de-DE" dirty="0"/>
              <a:t> </a:t>
            </a:r>
            <a:r>
              <a:rPr lang="de-DE" dirty="0" err="1"/>
              <a:t>uses</a:t>
            </a:r>
            <a:r>
              <a:rPr lang="de-DE" dirty="0"/>
              <a:t> </a:t>
            </a:r>
            <a:r>
              <a:rPr lang="de-DE" dirty="0" err="1"/>
              <a:t>gamification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tell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story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people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associate</a:t>
            </a:r>
            <a:r>
              <a:rPr lang="de-DE" dirty="0"/>
              <a:t> </a:t>
            </a:r>
            <a:r>
              <a:rPr lang="de-DE" dirty="0" err="1"/>
              <a:t>ourselfes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. But </a:t>
            </a:r>
            <a:r>
              <a:rPr lang="de-DE" dirty="0" err="1"/>
              <a:t>that‘s</a:t>
            </a:r>
            <a:r>
              <a:rPr lang="de-DE" dirty="0"/>
              <a:t> not </a:t>
            </a:r>
            <a:r>
              <a:rPr lang="de-DE" dirty="0" err="1"/>
              <a:t>everything</a:t>
            </a:r>
            <a:r>
              <a:rPr lang="de-DE" dirty="0"/>
              <a:t>. </a:t>
            </a:r>
            <a:r>
              <a:rPr lang="de-DE" dirty="0" err="1"/>
              <a:t>You</a:t>
            </a:r>
            <a:r>
              <a:rPr lang="de-DE" dirty="0"/>
              <a:t>,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player</a:t>
            </a:r>
            <a:r>
              <a:rPr lang="de-DE" dirty="0"/>
              <a:t> will </a:t>
            </a:r>
            <a:r>
              <a:rPr lang="de-DE" dirty="0" err="1"/>
              <a:t>interactively</a:t>
            </a:r>
            <a:r>
              <a:rPr lang="de-DE" dirty="0"/>
              <a:t> </a:t>
            </a:r>
            <a:r>
              <a:rPr lang="de-DE" dirty="0" err="1"/>
              <a:t>influence</a:t>
            </a:r>
            <a:r>
              <a:rPr lang="de-DE" dirty="0"/>
              <a:t> </a:t>
            </a:r>
            <a:r>
              <a:rPr lang="de-DE" dirty="0" err="1"/>
              <a:t>their</a:t>
            </a:r>
            <a:r>
              <a:rPr lang="de-DE" dirty="0"/>
              <a:t> </a:t>
            </a:r>
            <a:r>
              <a:rPr lang="de-DE" dirty="0" err="1"/>
              <a:t>lives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decisions</a:t>
            </a:r>
            <a:r>
              <a:rPr lang="de-DE" dirty="0"/>
              <a:t>, </a:t>
            </a:r>
            <a:r>
              <a:rPr lang="de-DE" dirty="0" err="1"/>
              <a:t>earn</a:t>
            </a:r>
            <a:r>
              <a:rPr lang="de-DE" dirty="0"/>
              <a:t> </a:t>
            </a:r>
            <a:r>
              <a:rPr lang="de-DE" dirty="0" err="1"/>
              <a:t>rewards</a:t>
            </a:r>
            <a:r>
              <a:rPr lang="de-DE" dirty="0"/>
              <a:t> and </a:t>
            </a:r>
            <a:r>
              <a:rPr lang="de-DE" dirty="0" err="1"/>
              <a:t>get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know</a:t>
            </a:r>
            <a:r>
              <a:rPr lang="de-DE" dirty="0"/>
              <a:t> </a:t>
            </a:r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make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life</a:t>
            </a:r>
            <a:r>
              <a:rPr lang="de-DE" dirty="0"/>
              <a:t> possible.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experience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positive </a:t>
            </a:r>
            <a:r>
              <a:rPr lang="de-DE" dirty="0" err="1"/>
              <a:t>results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long</a:t>
            </a:r>
            <a:r>
              <a:rPr lang="de-DE" dirty="0"/>
              <a:t> </a:t>
            </a:r>
            <a:r>
              <a:rPr lang="de-DE" dirty="0" err="1"/>
              <a:t>term</a:t>
            </a:r>
            <a:r>
              <a:rPr lang="de-DE" dirty="0"/>
              <a:t> </a:t>
            </a:r>
            <a:r>
              <a:rPr lang="de-DE" dirty="0" err="1"/>
              <a:t>decisions</a:t>
            </a:r>
            <a:r>
              <a:rPr lang="de-DE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24DC8D-BEC2-D34A-81E1-6AC3BD4AB132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27113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/>
              <a:t>Lets</a:t>
            </a:r>
            <a:r>
              <a:rPr lang="de-DE" dirty="0"/>
              <a:t> </a:t>
            </a:r>
            <a:r>
              <a:rPr lang="de-DE" dirty="0" err="1"/>
              <a:t>start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consumer</a:t>
            </a:r>
            <a:r>
              <a:rPr lang="de-DE" dirty="0"/>
              <a:t> </a:t>
            </a:r>
            <a:r>
              <a:rPr lang="de-DE" dirty="0" err="1"/>
              <a:t>journey</a:t>
            </a:r>
            <a:r>
              <a:rPr lang="de-DE" dirty="0"/>
              <a:t>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First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consumer</a:t>
            </a:r>
            <a:r>
              <a:rPr lang="de-DE" dirty="0"/>
              <a:t> </a:t>
            </a:r>
            <a:r>
              <a:rPr lang="de-DE" dirty="0" err="1"/>
              <a:t>gets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know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game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influencers</a:t>
            </a:r>
            <a:r>
              <a:rPr lang="de-DE" dirty="0"/>
              <a:t> </a:t>
            </a:r>
            <a:r>
              <a:rPr lang="de-DE" dirty="0" err="1"/>
              <a:t>challeging</a:t>
            </a:r>
            <a:r>
              <a:rPr lang="de-DE" dirty="0"/>
              <a:t> </a:t>
            </a:r>
            <a:r>
              <a:rPr lang="de-DE" dirty="0" err="1"/>
              <a:t>thier</a:t>
            </a:r>
            <a:r>
              <a:rPr lang="de-DE" dirty="0"/>
              <a:t> </a:t>
            </a:r>
            <a:r>
              <a:rPr lang="de-DE" dirty="0" err="1"/>
              <a:t>followers</a:t>
            </a:r>
            <a:r>
              <a:rPr lang="de-DE" dirty="0"/>
              <a:t> </a:t>
            </a:r>
            <a:r>
              <a:rPr lang="de-DE" dirty="0" err="1"/>
              <a:t>beat</a:t>
            </a:r>
            <a:r>
              <a:rPr lang="de-DE" dirty="0"/>
              <a:t> </a:t>
            </a:r>
            <a:r>
              <a:rPr lang="de-DE" dirty="0" err="1"/>
              <a:t>their</a:t>
            </a:r>
            <a:r>
              <a:rPr lang="de-DE" dirty="0"/>
              <a:t> score.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swipe</a:t>
            </a:r>
            <a:r>
              <a:rPr lang="de-DE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But </a:t>
            </a:r>
            <a:r>
              <a:rPr lang="de-DE" dirty="0" err="1"/>
              <a:t>we</a:t>
            </a:r>
            <a:r>
              <a:rPr lang="de-DE" dirty="0"/>
              <a:t> also </a:t>
            </a:r>
            <a:r>
              <a:rPr lang="de-DE" dirty="0" err="1"/>
              <a:t>make</a:t>
            </a:r>
            <a:r>
              <a:rPr lang="de-DE" dirty="0"/>
              <a:t> </a:t>
            </a:r>
            <a:r>
              <a:rPr lang="de-DE" dirty="0" err="1"/>
              <a:t>bold</a:t>
            </a:r>
            <a:r>
              <a:rPr lang="de-DE" dirty="0"/>
              <a:t> </a:t>
            </a:r>
            <a:r>
              <a:rPr lang="de-DE" dirty="0" err="1"/>
              <a:t>statements</a:t>
            </a:r>
            <a:r>
              <a:rPr lang="de-DE" dirty="0"/>
              <a:t> and </a:t>
            </a:r>
            <a:r>
              <a:rPr lang="de-DE" dirty="0" err="1"/>
              <a:t>give</a:t>
            </a:r>
            <a:r>
              <a:rPr lang="de-DE" dirty="0"/>
              <a:t> </a:t>
            </a:r>
            <a:r>
              <a:rPr lang="de-DE" dirty="0" err="1"/>
              <a:t>consumers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chance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identify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brand</a:t>
            </a:r>
            <a:r>
              <a:rPr lang="de-DE" dirty="0"/>
              <a:t> </a:t>
            </a:r>
            <a:r>
              <a:rPr lang="de-DE" dirty="0" err="1"/>
              <a:t>through</a:t>
            </a:r>
            <a:r>
              <a:rPr lang="de-DE" dirty="0"/>
              <a:t> offline </a:t>
            </a:r>
            <a:r>
              <a:rPr lang="de-DE" dirty="0" err="1"/>
              <a:t>advertisement</a:t>
            </a:r>
            <a:r>
              <a:rPr lang="de-DE" dirty="0"/>
              <a:t>.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us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connection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online and offline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really</a:t>
            </a:r>
            <a:r>
              <a:rPr lang="de-DE" dirty="0"/>
              <a:t> </a:t>
            </a:r>
            <a:r>
              <a:rPr lang="de-DE" dirty="0" err="1"/>
              <a:t>important</a:t>
            </a:r>
            <a:r>
              <a:rPr lang="de-DE" dirty="0"/>
              <a:t>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24DC8D-BEC2-D34A-81E1-6AC3BD4AB13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7799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Just </a:t>
            </a:r>
            <a:r>
              <a:rPr lang="de-DE" dirty="0" err="1"/>
              <a:t>imagine</a:t>
            </a:r>
            <a:r>
              <a:rPr lang="de-DE" dirty="0"/>
              <a:t> </a:t>
            </a:r>
            <a:r>
              <a:rPr lang="de-DE" dirty="0" err="1"/>
              <a:t>walking</a:t>
            </a:r>
            <a:r>
              <a:rPr lang="de-DE" dirty="0"/>
              <a:t> </a:t>
            </a:r>
            <a:r>
              <a:rPr lang="de-DE" dirty="0" err="1"/>
              <a:t>along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street</a:t>
            </a:r>
            <a:r>
              <a:rPr lang="de-DE" dirty="0"/>
              <a:t> and </a:t>
            </a:r>
            <a:r>
              <a:rPr lang="de-DE" dirty="0" err="1"/>
              <a:t>noticing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message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grabs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attention</a:t>
            </a:r>
            <a:r>
              <a:rPr lang="de-DE" dirty="0"/>
              <a:t> </a:t>
            </a:r>
            <a:r>
              <a:rPr lang="de-DE" dirty="0" err="1"/>
              <a:t>immediately</a:t>
            </a:r>
            <a:r>
              <a:rPr lang="de-DE" dirty="0"/>
              <a:t>.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young</a:t>
            </a:r>
            <a:r>
              <a:rPr lang="de-DE" dirty="0"/>
              <a:t> </a:t>
            </a:r>
            <a:r>
              <a:rPr lang="de-DE" dirty="0" err="1"/>
              <a:t>professionals</a:t>
            </a:r>
            <a:r>
              <a:rPr lang="de-DE" dirty="0"/>
              <a:t> </a:t>
            </a:r>
            <a:r>
              <a:rPr lang="de-DE" dirty="0" err="1"/>
              <a:t>want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feel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bond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brands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courageous</a:t>
            </a:r>
            <a:r>
              <a:rPr lang="de-DE" dirty="0"/>
              <a:t> and </a:t>
            </a:r>
            <a:r>
              <a:rPr lang="de-DE" dirty="0" err="1"/>
              <a:t>are</a:t>
            </a:r>
            <a:r>
              <a:rPr lang="de-DE" dirty="0"/>
              <a:t> not </a:t>
            </a:r>
            <a:r>
              <a:rPr lang="de-DE" dirty="0" err="1"/>
              <a:t>afraid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challenging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status</a:t>
            </a:r>
            <a:r>
              <a:rPr lang="de-DE" dirty="0"/>
              <a:t> quo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24DC8D-BEC2-D34A-81E1-6AC3BD4AB132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74815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give</a:t>
            </a:r>
            <a:r>
              <a:rPr lang="de-DE" dirty="0"/>
              <a:t> </a:t>
            </a:r>
            <a:r>
              <a:rPr lang="de-DE" dirty="0" err="1"/>
              <a:t>curious</a:t>
            </a:r>
            <a:r>
              <a:rPr lang="de-DE" dirty="0"/>
              <a:t> </a:t>
            </a:r>
            <a:r>
              <a:rPr lang="de-DE" dirty="0" err="1"/>
              <a:t>consumers</a:t>
            </a:r>
            <a:r>
              <a:rPr lang="de-DE" dirty="0"/>
              <a:t> a </a:t>
            </a:r>
            <a:r>
              <a:rPr lang="de-DE" dirty="0" err="1"/>
              <a:t>chance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pick a </a:t>
            </a:r>
            <a:r>
              <a:rPr lang="de-DE" dirty="0" err="1"/>
              <a:t>character</a:t>
            </a:r>
            <a:r>
              <a:rPr lang="de-DE" dirty="0"/>
              <a:t>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they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identify</a:t>
            </a:r>
            <a:r>
              <a:rPr lang="de-DE" dirty="0"/>
              <a:t> </a:t>
            </a:r>
            <a:r>
              <a:rPr lang="de-DE" dirty="0" err="1"/>
              <a:t>themselves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. All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characters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their</a:t>
            </a:r>
            <a:r>
              <a:rPr lang="de-DE" dirty="0"/>
              <a:t> own </a:t>
            </a:r>
            <a:r>
              <a:rPr lang="de-DE" dirty="0" err="1"/>
              <a:t>values</a:t>
            </a:r>
            <a:r>
              <a:rPr lang="de-DE" dirty="0"/>
              <a:t> and </a:t>
            </a:r>
            <a:r>
              <a:rPr lang="de-DE" dirty="0" err="1"/>
              <a:t>goals</a:t>
            </a:r>
            <a:r>
              <a:rPr lang="de-DE" dirty="0"/>
              <a:t>, and </a:t>
            </a:r>
            <a:r>
              <a:rPr lang="de-DE" dirty="0" err="1"/>
              <a:t>thus</a:t>
            </a:r>
            <a:r>
              <a:rPr lang="de-DE" dirty="0"/>
              <a:t> </a:t>
            </a:r>
            <a:r>
              <a:rPr lang="de-DE" dirty="0" err="1"/>
              <a:t>they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make</a:t>
            </a:r>
            <a:r>
              <a:rPr lang="de-DE" dirty="0"/>
              <a:t> different </a:t>
            </a:r>
            <a:r>
              <a:rPr lang="de-DE" dirty="0" err="1"/>
              <a:t>decisions</a:t>
            </a:r>
            <a:r>
              <a:rPr lang="de-DE" dirty="0"/>
              <a:t> in </a:t>
            </a:r>
            <a:r>
              <a:rPr lang="de-DE" dirty="0" err="1"/>
              <a:t>life</a:t>
            </a:r>
            <a:r>
              <a:rPr lang="de-DE" dirty="0"/>
              <a:t>.</a:t>
            </a:r>
          </a:p>
          <a:p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example</a:t>
            </a:r>
            <a:r>
              <a:rPr lang="de-DE" dirty="0"/>
              <a:t>, Tina </a:t>
            </a:r>
            <a:r>
              <a:rPr lang="de-DE" dirty="0" err="1"/>
              <a:t>the</a:t>
            </a:r>
            <a:r>
              <a:rPr lang="de-DE" dirty="0"/>
              <a:t> Traveller, </a:t>
            </a:r>
            <a:r>
              <a:rPr lang="de-DE" dirty="0" err="1"/>
              <a:t>who</a:t>
            </a:r>
            <a:r>
              <a:rPr lang="de-DE" dirty="0"/>
              <a:t> </a:t>
            </a:r>
            <a:r>
              <a:rPr lang="de-DE" dirty="0" err="1"/>
              <a:t>wants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explore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world</a:t>
            </a:r>
            <a:r>
              <a:rPr lang="de-DE" dirty="0"/>
              <a:t> and </a:t>
            </a:r>
            <a:r>
              <a:rPr lang="de-DE" dirty="0" err="1"/>
              <a:t>prone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spontaneous</a:t>
            </a:r>
            <a:r>
              <a:rPr lang="de-DE" dirty="0"/>
              <a:t> </a:t>
            </a:r>
            <a:r>
              <a:rPr lang="de-DE" dirty="0" err="1"/>
              <a:t>purchasing</a:t>
            </a:r>
            <a:r>
              <a:rPr lang="de-DE" dirty="0"/>
              <a:t>. </a:t>
            </a:r>
            <a:r>
              <a:rPr lang="de-DE" dirty="0" err="1"/>
              <a:t>She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living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now</a:t>
            </a:r>
            <a:r>
              <a:rPr lang="de-DE" dirty="0"/>
              <a:t> and not </a:t>
            </a:r>
            <a:r>
              <a:rPr lang="de-DE" dirty="0" err="1"/>
              <a:t>thinking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her </a:t>
            </a:r>
            <a:r>
              <a:rPr lang="de-DE" dirty="0" err="1"/>
              <a:t>future</a:t>
            </a:r>
            <a:r>
              <a:rPr lang="de-DE" dirty="0"/>
              <a:t>.</a:t>
            </a:r>
          </a:p>
          <a:p>
            <a:r>
              <a:rPr lang="de-DE" dirty="0" err="1"/>
              <a:t>Once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chosen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character</a:t>
            </a:r>
            <a:r>
              <a:rPr lang="de-DE" dirty="0"/>
              <a:t>,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guide</a:t>
            </a:r>
            <a:r>
              <a:rPr lang="de-DE" dirty="0"/>
              <a:t> </a:t>
            </a:r>
            <a:r>
              <a:rPr lang="de-DE" dirty="0" err="1"/>
              <a:t>him</a:t>
            </a:r>
            <a:r>
              <a:rPr lang="de-DE" dirty="0"/>
              <a:t> </a:t>
            </a:r>
            <a:r>
              <a:rPr lang="de-DE" dirty="0" err="1"/>
              <a:t>through</a:t>
            </a:r>
            <a:r>
              <a:rPr lang="de-DE" dirty="0"/>
              <a:t> </a:t>
            </a:r>
            <a:r>
              <a:rPr lang="de-DE" dirty="0" err="1"/>
              <a:t>his</a:t>
            </a:r>
            <a:r>
              <a:rPr lang="de-DE" dirty="0"/>
              <a:t> </a:t>
            </a:r>
            <a:r>
              <a:rPr lang="de-DE" dirty="0" err="1"/>
              <a:t>life‘s</a:t>
            </a:r>
            <a:r>
              <a:rPr lang="de-DE" dirty="0"/>
              <a:t> </a:t>
            </a:r>
            <a:r>
              <a:rPr lang="de-DE" dirty="0" err="1"/>
              <a:t>journey</a:t>
            </a:r>
            <a:r>
              <a:rPr lang="de-DE" dirty="0"/>
              <a:t>. All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choices</a:t>
            </a:r>
            <a:r>
              <a:rPr lang="de-DE" dirty="0"/>
              <a:t> will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consequences</a:t>
            </a:r>
            <a:r>
              <a:rPr lang="de-DE" dirty="0"/>
              <a:t>, and </a:t>
            </a:r>
            <a:r>
              <a:rPr lang="de-DE" dirty="0" err="1"/>
              <a:t>the</a:t>
            </a:r>
            <a:r>
              <a:rPr lang="de-DE" dirty="0"/>
              <a:t> final </a:t>
            </a:r>
            <a:r>
              <a:rPr lang="de-DE" dirty="0" err="1"/>
              <a:t>achievement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life</a:t>
            </a:r>
            <a:r>
              <a:rPr lang="de-DE" dirty="0"/>
              <a:t> </a:t>
            </a:r>
            <a:r>
              <a:rPr lang="de-DE" dirty="0" err="1"/>
              <a:t>goal</a:t>
            </a:r>
            <a:r>
              <a:rPr lang="de-DE" dirty="0"/>
              <a:t> will </a:t>
            </a:r>
            <a:r>
              <a:rPr lang="de-DE" dirty="0" err="1"/>
              <a:t>depend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on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decisions</a:t>
            </a:r>
            <a:r>
              <a:rPr lang="de-DE" dirty="0"/>
              <a:t>.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24DC8D-BEC2-D34A-81E1-6AC3BD4AB13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0073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In </a:t>
            </a:r>
            <a:r>
              <a:rPr lang="de-DE" dirty="0" err="1"/>
              <a:t>the</a:t>
            </a:r>
            <a:r>
              <a:rPr lang="de-DE" dirty="0"/>
              <a:t> end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game </a:t>
            </a:r>
            <a:r>
              <a:rPr lang="de-DE" dirty="0" err="1"/>
              <a:t>there</a:t>
            </a:r>
            <a:r>
              <a:rPr lang="de-DE" dirty="0"/>
              <a:t> will </a:t>
            </a:r>
            <a:r>
              <a:rPr lang="de-DE" dirty="0" err="1"/>
              <a:t>be</a:t>
            </a:r>
            <a:r>
              <a:rPr lang="de-DE" dirty="0"/>
              <a:t> an </a:t>
            </a:r>
            <a:r>
              <a:rPr lang="de-DE" dirty="0" err="1"/>
              <a:t>image</a:t>
            </a:r>
            <a:r>
              <a:rPr lang="de-DE" dirty="0"/>
              <a:t> </a:t>
            </a:r>
            <a:r>
              <a:rPr lang="de-DE" dirty="0" err="1"/>
              <a:t>generated</a:t>
            </a:r>
            <a:r>
              <a:rPr lang="de-DE" dirty="0"/>
              <a:t> </a:t>
            </a:r>
            <a:r>
              <a:rPr lang="de-DE" dirty="0" err="1"/>
              <a:t>based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final score. This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share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friends</a:t>
            </a:r>
            <a:r>
              <a:rPr lang="de-DE" dirty="0"/>
              <a:t> and </a:t>
            </a:r>
            <a:r>
              <a:rPr lang="de-DE" dirty="0" err="1"/>
              <a:t>challenge</a:t>
            </a:r>
            <a:r>
              <a:rPr lang="de-DE" dirty="0"/>
              <a:t> </a:t>
            </a:r>
            <a:r>
              <a:rPr lang="de-DE" dirty="0" err="1"/>
              <a:t>them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beat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score. </a:t>
            </a:r>
          </a:p>
          <a:p>
            <a:r>
              <a:rPr lang="de-DE" dirty="0"/>
              <a:t>But </a:t>
            </a:r>
            <a:r>
              <a:rPr lang="de-DE" dirty="0" err="1"/>
              <a:t>the</a:t>
            </a:r>
            <a:r>
              <a:rPr lang="de-DE" dirty="0"/>
              <a:t> real </a:t>
            </a:r>
            <a:r>
              <a:rPr lang="de-DE" dirty="0" err="1"/>
              <a:t>goal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game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make</a:t>
            </a:r>
            <a:r>
              <a:rPr lang="de-DE" dirty="0"/>
              <a:t> </a:t>
            </a:r>
            <a:r>
              <a:rPr lang="de-DE" dirty="0" err="1"/>
              <a:t>users</a:t>
            </a:r>
            <a:r>
              <a:rPr lang="de-DE" dirty="0"/>
              <a:t> </a:t>
            </a:r>
            <a:r>
              <a:rPr lang="de-DE" dirty="0" err="1"/>
              <a:t>realize</a:t>
            </a:r>
            <a:r>
              <a:rPr lang="de-DE" dirty="0"/>
              <a:t> </a:t>
            </a:r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huge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impact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their</a:t>
            </a:r>
            <a:r>
              <a:rPr lang="de-DE" dirty="0"/>
              <a:t> </a:t>
            </a:r>
            <a:r>
              <a:rPr lang="de-DE" dirty="0" err="1"/>
              <a:t>financial</a:t>
            </a:r>
            <a:r>
              <a:rPr lang="de-DE" dirty="0"/>
              <a:t> </a:t>
            </a:r>
            <a:r>
              <a:rPr lang="de-DE" dirty="0" err="1"/>
              <a:t>decisions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, and </a:t>
            </a:r>
            <a:r>
              <a:rPr lang="de-DE" dirty="0" err="1"/>
              <a:t>make</a:t>
            </a:r>
            <a:r>
              <a:rPr lang="de-DE" dirty="0"/>
              <a:t> </a:t>
            </a:r>
            <a:r>
              <a:rPr lang="de-DE" dirty="0" err="1"/>
              <a:t>them</a:t>
            </a:r>
            <a:r>
              <a:rPr lang="de-DE" dirty="0"/>
              <a:t> </a:t>
            </a:r>
            <a:r>
              <a:rPr lang="de-DE" dirty="0" err="1"/>
              <a:t>eager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ask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guidance</a:t>
            </a:r>
            <a:r>
              <a:rPr lang="de-DE" dirty="0"/>
              <a:t> and clever </a:t>
            </a:r>
            <a:r>
              <a:rPr lang="de-DE" dirty="0" err="1"/>
              <a:t>mentorship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their</a:t>
            </a:r>
            <a:r>
              <a:rPr lang="de-DE" dirty="0"/>
              <a:t> own </a:t>
            </a:r>
            <a:r>
              <a:rPr lang="de-DE" dirty="0" err="1"/>
              <a:t>finances</a:t>
            </a:r>
            <a:r>
              <a:rPr lang="de-DE" dirty="0"/>
              <a:t>. And oh, </a:t>
            </a:r>
            <a:r>
              <a:rPr lang="de-DE" dirty="0" err="1"/>
              <a:t>luckily</a:t>
            </a:r>
            <a:r>
              <a:rPr lang="de-DE" dirty="0"/>
              <a:t> </a:t>
            </a:r>
            <a:r>
              <a:rPr lang="de-DE" dirty="0" err="1"/>
              <a:t>there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a </a:t>
            </a:r>
            <a:r>
              <a:rPr lang="de-DE" dirty="0" err="1"/>
              <a:t>lovely</a:t>
            </a:r>
            <a:r>
              <a:rPr lang="de-DE" dirty="0"/>
              <a:t> </a:t>
            </a:r>
            <a:r>
              <a:rPr lang="de-DE" dirty="0" err="1"/>
              <a:t>button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get</a:t>
            </a:r>
            <a:r>
              <a:rPr lang="de-DE" dirty="0"/>
              <a:t> in </a:t>
            </a:r>
            <a:r>
              <a:rPr lang="de-DE" dirty="0" err="1"/>
              <a:t>touch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MLP just </a:t>
            </a:r>
            <a:r>
              <a:rPr lang="de-DE" dirty="0" err="1"/>
              <a:t>below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result</a:t>
            </a:r>
            <a:r>
              <a:rPr lang="de-DE" dirty="0"/>
              <a:t>! </a:t>
            </a:r>
            <a:r>
              <a:rPr lang="de-DE" dirty="0" err="1"/>
              <a:t>Awesome</a:t>
            </a:r>
            <a:r>
              <a:rPr lang="de-DE" dirty="0"/>
              <a:t>, </a:t>
            </a:r>
            <a:r>
              <a:rPr lang="de-DE" dirty="0" err="1"/>
              <a:t>isnt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?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24DC8D-BEC2-D34A-81E1-6AC3BD4AB13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6943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During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game </a:t>
            </a:r>
            <a:r>
              <a:rPr lang="de-DE" dirty="0" err="1"/>
              <a:t>data</a:t>
            </a:r>
            <a:r>
              <a:rPr lang="de-DE" dirty="0"/>
              <a:t> will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collected</a:t>
            </a:r>
            <a:r>
              <a:rPr lang="de-DE" dirty="0"/>
              <a:t> and </a:t>
            </a:r>
            <a:r>
              <a:rPr lang="de-DE" dirty="0" err="1"/>
              <a:t>automaticly</a:t>
            </a:r>
            <a:r>
              <a:rPr lang="de-DE" dirty="0"/>
              <a:t> </a:t>
            </a:r>
            <a:r>
              <a:rPr lang="de-DE" dirty="0" err="1"/>
              <a:t>transformed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risk</a:t>
            </a:r>
            <a:r>
              <a:rPr lang="de-DE" dirty="0"/>
              <a:t> </a:t>
            </a:r>
            <a:r>
              <a:rPr lang="de-DE" dirty="0" err="1"/>
              <a:t>profile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player</a:t>
            </a:r>
            <a:r>
              <a:rPr lang="de-DE" dirty="0"/>
              <a:t>. This will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further</a:t>
            </a:r>
            <a:r>
              <a:rPr lang="de-DE" dirty="0"/>
              <a:t> </a:t>
            </a:r>
            <a:r>
              <a:rPr lang="de-DE" dirty="0" err="1"/>
              <a:t>visualized</a:t>
            </a:r>
            <a:r>
              <a:rPr lang="de-DE" dirty="0"/>
              <a:t> and </a:t>
            </a:r>
            <a:r>
              <a:rPr lang="de-DE" dirty="0" err="1"/>
              <a:t>used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MLP </a:t>
            </a:r>
            <a:r>
              <a:rPr lang="de-DE" dirty="0" err="1"/>
              <a:t>consultants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know</a:t>
            </a:r>
            <a:r>
              <a:rPr lang="de-DE" dirty="0"/>
              <a:t> </a:t>
            </a:r>
            <a:r>
              <a:rPr lang="de-DE" dirty="0" err="1"/>
              <a:t>their</a:t>
            </a:r>
            <a:r>
              <a:rPr lang="de-DE" dirty="0"/>
              <a:t> </a:t>
            </a:r>
            <a:r>
              <a:rPr lang="de-DE" dirty="0" err="1"/>
              <a:t>consumers</a:t>
            </a:r>
            <a:r>
              <a:rPr lang="de-DE" dirty="0"/>
              <a:t> </a:t>
            </a:r>
            <a:r>
              <a:rPr lang="de-DE" dirty="0" err="1"/>
              <a:t>even</a:t>
            </a:r>
            <a:r>
              <a:rPr lang="de-DE" dirty="0"/>
              <a:t> </a:t>
            </a:r>
            <a:r>
              <a:rPr lang="de-DE" dirty="0" err="1"/>
              <a:t>before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first</a:t>
            </a:r>
            <a:r>
              <a:rPr lang="de-DE" dirty="0"/>
              <a:t> </a:t>
            </a:r>
            <a:r>
              <a:rPr lang="de-DE" dirty="0" err="1"/>
              <a:t>contact</a:t>
            </a:r>
            <a:r>
              <a:rPr lang="de-DE" dirty="0"/>
              <a:t>.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example</a:t>
            </a:r>
            <a:r>
              <a:rPr lang="de-DE" dirty="0"/>
              <a:t>,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consultant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establish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trust</a:t>
            </a:r>
            <a:r>
              <a:rPr lang="de-DE" dirty="0"/>
              <a:t> in an easy </a:t>
            </a:r>
            <a:r>
              <a:rPr lang="de-DE" dirty="0" err="1"/>
              <a:t>manner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breaking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ice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congratulating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great</a:t>
            </a:r>
            <a:r>
              <a:rPr lang="de-DE" dirty="0"/>
              <a:t> </a:t>
            </a:r>
            <a:r>
              <a:rPr lang="de-DE" dirty="0" err="1"/>
              <a:t>result</a:t>
            </a:r>
            <a:r>
              <a:rPr lang="de-DE" dirty="0"/>
              <a:t>. </a:t>
            </a:r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24DC8D-BEC2-D34A-81E1-6AC3BD4AB132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03494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1597819"/>
            <a:ext cx="7772400" cy="1102519"/>
          </a:xfrm>
        </p:spPr>
        <p:txBody>
          <a:bodyPr>
            <a:normAutofit/>
          </a:bodyPr>
          <a:lstStyle>
            <a:lvl1pPr algn="ctr"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250300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www.bestppt.com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60D1EDE-7116-2443-9BDD-368CE5B3766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301037" y="498590"/>
            <a:ext cx="8541926" cy="33866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27174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250300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www.bestppt.com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96847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Screen_Im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250300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www.bestppt.com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9144000" cy="5143500"/>
          </a:xfrm>
        </p:spPr>
        <p:txBody>
          <a:bodyPr/>
          <a:lstStyle>
            <a:lvl1pPr marL="0" indent="0" algn="ctr">
              <a:buNone/>
              <a:defRPr>
                <a:latin typeface="Raleway"/>
                <a:cs typeface="Raleway"/>
              </a:defRPr>
            </a:lvl1pPr>
          </a:lstStyle>
          <a:p>
            <a:r>
              <a:rPr lang="en-US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5401196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lored Backgr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19451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www.bestppt.com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A5DAE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43025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250300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www.bestppt.com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D1EDE-7116-2443-9BDD-368CE5B3766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24498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250300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www.bestppt.com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D1EDE-7116-2443-9BDD-368CE5B3766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04706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250300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www.bestppt.com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D1EDE-7116-2443-9BDD-368CE5B3766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 flipH="1">
            <a:off x="399803" y="562064"/>
            <a:ext cx="8318131" cy="0"/>
          </a:xfrm>
          <a:prstGeom prst="line">
            <a:avLst/>
          </a:prstGeom>
          <a:ln w="9525" cmpd="sng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9" name="Group 8"/>
          <p:cNvGrpSpPr/>
          <p:nvPr userDrawn="1"/>
        </p:nvGrpSpPr>
        <p:grpSpPr>
          <a:xfrm>
            <a:off x="8200074" y="190333"/>
            <a:ext cx="393654" cy="253480"/>
            <a:chOff x="6258192" y="2164972"/>
            <a:chExt cx="602756" cy="388124"/>
          </a:xfrm>
        </p:grpSpPr>
        <p:cxnSp>
          <p:nvCxnSpPr>
            <p:cNvPr id="10" name="Straight Connector 9"/>
            <p:cNvCxnSpPr/>
            <p:nvPr/>
          </p:nvCxnSpPr>
          <p:spPr>
            <a:xfrm>
              <a:off x="6857773" y="2164972"/>
              <a:ext cx="0" cy="388124"/>
            </a:xfrm>
            <a:prstGeom prst="line">
              <a:avLst/>
            </a:prstGeom>
            <a:ln w="19050" cmpd="sng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6556747" y="2199387"/>
              <a:ext cx="301026" cy="353709"/>
            </a:xfrm>
            <a:prstGeom prst="line">
              <a:avLst/>
            </a:prstGeom>
            <a:ln w="19050" cmpd="sng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6268479" y="2199387"/>
              <a:ext cx="294647" cy="353709"/>
            </a:xfrm>
            <a:prstGeom prst="line">
              <a:avLst/>
            </a:prstGeom>
            <a:ln w="19050" cmpd="sng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6268479" y="2164972"/>
              <a:ext cx="0" cy="388124"/>
            </a:xfrm>
            <a:prstGeom prst="line">
              <a:avLst/>
            </a:prstGeom>
            <a:ln w="19050" cmpd="sng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H="1">
              <a:off x="6258192" y="2553096"/>
              <a:ext cx="602756" cy="0"/>
            </a:xfrm>
            <a:prstGeom prst="line">
              <a:avLst/>
            </a:prstGeom>
            <a:ln w="19050" cmpd="sng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flipH="1">
              <a:off x="6563126" y="2164972"/>
              <a:ext cx="294647" cy="353709"/>
            </a:xfrm>
            <a:prstGeom prst="line">
              <a:avLst/>
            </a:prstGeom>
            <a:ln w="19050" cmpd="sng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6268479" y="2164972"/>
              <a:ext cx="297884" cy="356668"/>
            </a:xfrm>
            <a:prstGeom prst="line">
              <a:avLst/>
            </a:prstGeom>
            <a:ln w="19050" cmpd="sng">
              <a:solidFill>
                <a:schemeClr val="accent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829195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012011"/>
            <a:ext cx="4038600" cy="339447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012011"/>
            <a:ext cx="4038600" cy="339447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250300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www.bestppt.com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D1EDE-7116-2443-9BDD-368CE5B3766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18639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Raleway"/>
                <a:cs typeface="Raleway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000823"/>
            <a:ext cx="4040188" cy="479822"/>
          </a:xfrm>
        </p:spPr>
        <p:txBody>
          <a:bodyPr anchor="b"/>
          <a:lstStyle>
            <a:lvl1pPr marL="0" indent="0">
              <a:buNone/>
              <a:defRPr sz="1800" b="1">
                <a:latin typeface="Raleway"/>
                <a:cs typeface="Raleway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480644"/>
            <a:ext cx="4040188" cy="2963466"/>
          </a:xfrm>
        </p:spPr>
        <p:txBody>
          <a:bodyPr>
            <a:normAutofit/>
          </a:bodyPr>
          <a:lstStyle>
            <a:lvl1pPr>
              <a:defRPr sz="1800">
                <a:latin typeface="Raleway"/>
                <a:cs typeface="Raleway"/>
              </a:defRPr>
            </a:lvl1pPr>
            <a:lvl2pPr>
              <a:defRPr sz="1600">
                <a:latin typeface="Raleway"/>
                <a:cs typeface="Raleway"/>
              </a:defRPr>
            </a:lvl2pPr>
            <a:lvl3pPr>
              <a:defRPr sz="1400">
                <a:latin typeface="Raleway"/>
                <a:cs typeface="Raleway"/>
              </a:defRPr>
            </a:lvl3pPr>
            <a:lvl4pPr>
              <a:defRPr sz="1200">
                <a:latin typeface="Raleway"/>
                <a:cs typeface="Raleway"/>
              </a:defRPr>
            </a:lvl4pPr>
            <a:lvl5pPr>
              <a:defRPr sz="1200">
                <a:latin typeface="Raleway"/>
                <a:cs typeface="Raleway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000823"/>
            <a:ext cx="4041775" cy="479822"/>
          </a:xfrm>
        </p:spPr>
        <p:txBody>
          <a:bodyPr anchor="b"/>
          <a:lstStyle>
            <a:lvl1pPr marL="0" indent="0">
              <a:buNone/>
              <a:defRPr sz="1800" b="1">
                <a:latin typeface="Raleway"/>
                <a:cs typeface="Raleway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480644"/>
            <a:ext cx="4041775" cy="2963466"/>
          </a:xfrm>
        </p:spPr>
        <p:txBody>
          <a:bodyPr>
            <a:normAutofit/>
          </a:bodyPr>
          <a:lstStyle>
            <a:lvl1pPr>
              <a:defRPr sz="1800">
                <a:latin typeface="Raleway"/>
                <a:cs typeface="Raleway"/>
              </a:defRPr>
            </a:lvl1pPr>
            <a:lvl2pPr>
              <a:defRPr sz="1600">
                <a:latin typeface="Raleway"/>
                <a:cs typeface="Raleway"/>
              </a:defRPr>
            </a:lvl2pPr>
            <a:lvl3pPr>
              <a:defRPr sz="1400">
                <a:latin typeface="Raleway"/>
                <a:cs typeface="Raleway"/>
              </a:defRPr>
            </a:lvl3pPr>
            <a:lvl4pPr>
              <a:defRPr sz="1200">
                <a:latin typeface="Raleway"/>
                <a:cs typeface="Raleway"/>
              </a:defRPr>
            </a:lvl4pPr>
            <a:lvl5pPr>
              <a:defRPr sz="1200">
                <a:latin typeface="Raleway"/>
                <a:cs typeface="Raleway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250300"/>
            <a:ext cx="2133600" cy="273844"/>
          </a:xfrm>
          <a:prstGeom prst="rect">
            <a:avLst/>
          </a:prstGeom>
        </p:spPr>
        <p:txBody>
          <a:bodyPr/>
          <a:lstStyle>
            <a:lvl1pPr>
              <a:defRPr sz="1100">
                <a:latin typeface="Raleway"/>
                <a:cs typeface="Raleway"/>
              </a:defRPr>
            </a:lvl1pPr>
          </a:lstStyle>
          <a:p>
            <a:r>
              <a:rPr lang="en-US" dirty="0"/>
              <a:t>www.bestppt.com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100">
                <a:latin typeface="Raleway"/>
                <a:cs typeface="Raleway"/>
              </a:defRPr>
            </a:lvl1pPr>
          </a:lstStyle>
          <a:p>
            <a:fld id="{D60D1EDE-7116-2443-9BDD-368CE5B3766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37263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without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250300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www.bestppt.com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D1EDE-7116-2443-9BDD-368CE5B37660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Rectangle 3"/>
          <p:cNvSpPr/>
          <p:nvPr userDrawn="1"/>
        </p:nvSpPr>
        <p:spPr>
          <a:xfrm>
            <a:off x="4145935" y="4547419"/>
            <a:ext cx="942259" cy="532581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0" y="3466070"/>
            <a:ext cx="9144000" cy="167743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29464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rrange avata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250300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www.bestppt.com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D1EDE-7116-2443-9BDD-368CE5B37660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Rectangle 3"/>
          <p:cNvSpPr/>
          <p:nvPr userDrawn="1"/>
        </p:nvSpPr>
        <p:spPr>
          <a:xfrm>
            <a:off x="4145935" y="4547419"/>
            <a:ext cx="942259" cy="532581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6"/>
          <p:cNvGrpSpPr/>
          <p:nvPr userDrawn="1"/>
        </p:nvGrpSpPr>
        <p:grpSpPr>
          <a:xfrm>
            <a:off x="2415382" y="1108869"/>
            <a:ext cx="4453731" cy="2928937"/>
            <a:chOff x="2415382" y="1108869"/>
            <a:chExt cx="4453731" cy="2928937"/>
          </a:xfrm>
        </p:grpSpPr>
        <p:sp>
          <p:nvSpPr>
            <p:cNvPr id="8" name="Freeform 38"/>
            <p:cNvSpPr>
              <a:spLocks/>
            </p:cNvSpPr>
            <p:nvPr/>
          </p:nvSpPr>
          <p:spPr bwMode="auto">
            <a:xfrm>
              <a:off x="4546600" y="1994694"/>
              <a:ext cx="1246188" cy="565150"/>
            </a:xfrm>
            <a:custGeom>
              <a:avLst/>
              <a:gdLst>
                <a:gd name="T0" fmla="*/ 311 w 777"/>
                <a:gd name="T1" fmla="*/ 0 h 352"/>
                <a:gd name="T2" fmla="*/ 67 w 777"/>
                <a:gd name="T3" fmla="*/ 133 h 352"/>
                <a:gd name="T4" fmla="*/ 0 w 777"/>
                <a:gd name="T5" fmla="*/ 352 h 352"/>
                <a:gd name="T6" fmla="*/ 388 w 777"/>
                <a:gd name="T7" fmla="*/ 352 h 352"/>
                <a:gd name="T8" fmla="*/ 777 w 777"/>
                <a:gd name="T9" fmla="*/ 352 h 352"/>
                <a:gd name="T10" fmla="*/ 710 w 777"/>
                <a:gd name="T11" fmla="*/ 133 h 352"/>
                <a:gd name="T12" fmla="*/ 468 w 777"/>
                <a:gd name="T13" fmla="*/ 1 h 352"/>
                <a:gd name="T14" fmla="*/ 311 w 777"/>
                <a:gd name="T15" fmla="*/ 0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7" h="352">
                  <a:moveTo>
                    <a:pt x="311" y="0"/>
                  </a:moveTo>
                  <a:cubicBezTo>
                    <a:pt x="139" y="75"/>
                    <a:pt x="88" y="115"/>
                    <a:pt x="67" y="133"/>
                  </a:cubicBezTo>
                  <a:cubicBezTo>
                    <a:pt x="36" y="161"/>
                    <a:pt x="18" y="264"/>
                    <a:pt x="0" y="352"/>
                  </a:cubicBezTo>
                  <a:cubicBezTo>
                    <a:pt x="388" y="352"/>
                    <a:pt x="388" y="352"/>
                    <a:pt x="388" y="352"/>
                  </a:cubicBezTo>
                  <a:cubicBezTo>
                    <a:pt x="777" y="352"/>
                    <a:pt x="777" y="352"/>
                    <a:pt x="777" y="352"/>
                  </a:cubicBezTo>
                  <a:cubicBezTo>
                    <a:pt x="758" y="264"/>
                    <a:pt x="741" y="161"/>
                    <a:pt x="710" y="133"/>
                  </a:cubicBezTo>
                  <a:cubicBezTo>
                    <a:pt x="689" y="115"/>
                    <a:pt x="640" y="76"/>
                    <a:pt x="468" y="1"/>
                  </a:cubicBezTo>
                  <a:cubicBezTo>
                    <a:pt x="311" y="0"/>
                    <a:pt x="311" y="0"/>
                    <a:pt x="311" y="0"/>
                  </a:cubicBezTo>
                </a:path>
              </a:pathLst>
            </a:custGeom>
            <a:solidFill>
              <a:srgbClr val="FFDE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39"/>
            <p:cNvSpPr>
              <a:spLocks/>
            </p:cNvSpPr>
            <p:nvPr/>
          </p:nvSpPr>
          <p:spPr bwMode="auto">
            <a:xfrm>
              <a:off x="4546600" y="1994694"/>
              <a:ext cx="1246188" cy="565150"/>
            </a:xfrm>
            <a:custGeom>
              <a:avLst/>
              <a:gdLst>
                <a:gd name="T0" fmla="*/ 311 w 777"/>
                <a:gd name="T1" fmla="*/ 0 h 352"/>
                <a:gd name="T2" fmla="*/ 67 w 777"/>
                <a:gd name="T3" fmla="*/ 133 h 352"/>
                <a:gd name="T4" fmla="*/ 0 w 777"/>
                <a:gd name="T5" fmla="*/ 352 h 352"/>
                <a:gd name="T6" fmla="*/ 388 w 777"/>
                <a:gd name="T7" fmla="*/ 352 h 352"/>
                <a:gd name="T8" fmla="*/ 777 w 777"/>
                <a:gd name="T9" fmla="*/ 352 h 352"/>
                <a:gd name="T10" fmla="*/ 710 w 777"/>
                <a:gd name="T11" fmla="*/ 133 h 352"/>
                <a:gd name="T12" fmla="*/ 468 w 777"/>
                <a:gd name="T13" fmla="*/ 1 h 352"/>
                <a:gd name="T14" fmla="*/ 311 w 777"/>
                <a:gd name="T15" fmla="*/ 0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7" h="352">
                  <a:moveTo>
                    <a:pt x="311" y="0"/>
                  </a:moveTo>
                  <a:cubicBezTo>
                    <a:pt x="139" y="75"/>
                    <a:pt x="88" y="115"/>
                    <a:pt x="67" y="133"/>
                  </a:cubicBezTo>
                  <a:cubicBezTo>
                    <a:pt x="36" y="161"/>
                    <a:pt x="18" y="264"/>
                    <a:pt x="0" y="352"/>
                  </a:cubicBezTo>
                  <a:cubicBezTo>
                    <a:pt x="388" y="352"/>
                    <a:pt x="388" y="352"/>
                    <a:pt x="388" y="352"/>
                  </a:cubicBezTo>
                  <a:cubicBezTo>
                    <a:pt x="777" y="352"/>
                    <a:pt x="777" y="352"/>
                    <a:pt x="777" y="352"/>
                  </a:cubicBezTo>
                  <a:cubicBezTo>
                    <a:pt x="758" y="264"/>
                    <a:pt x="741" y="161"/>
                    <a:pt x="710" y="133"/>
                  </a:cubicBezTo>
                  <a:cubicBezTo>
                    <a:pt x="689" y="115"/>
                    <a:pt x="640" y="76"/>
                    <a:pt x="468" y="1"/>
                  </a:cubicBezTo>
                  <a:cubicBezTo>
                    <a:pt x="311" y="0"/>
                    <a:pt x="311" y="0"/>
                    <a:pt x="311" y="0"/>
                  </a:cubicBezTo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40"/>
            <p:cNvSpPr>
              <a:spLocks/>
            </p:cNvSpPr>
            <p:nvPr/>
          </p:nvSpPr>
          <p:spPr bwMode="auto">
            <a:xfrm>
              <a:off x="5035550" y="1588294"/>
              <a:ext cx="268288" cy="560388"/>
            </a:xfrm>
            <a:custGeom>
              <a:avLst/>
              <a:gdLst>
                <a:gd name="T0" fmla="*/ 0 w 167"/>
                <a:gd name="T1" fmla="*/ 102 h 349"/>
                <a:gd name="T2" fmla="*/ 0 w 167"/>
                <a:gd name="T3" fmla="*/ 230 h 349"/>
                <a:gd name="T4" fmla="*/ 0 w 167"/>
                <a:gd name="T5" fmla="*/ 293 h 349"/>
                <a:gd name="T6" fmla="*/ 167 w 167"/>
                <a:gd name="T7" fmla="*/ 293 h 349"/>
                <a:gd name="T8" fmla="*/ 167 w 167"/>
                <a:gd name="T9" fmla="*/ 230 h 349"/>
                <a:gd name="T10" fmla="*/ 167 w 167"/>
                <a:gd name="T11" fmla="*/ 102 h 349"/>
                <a:gd name="T12" fmla="*/ 0 w 167"/>
                <a:gd name="T13" fmla="*/ 102 h 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7" h="349">
                  <a:moveTo>
                    <a:pt x="0" y="102"/>
                  </a:moveTo>
                  <a:cubicBezTo>
                    <a:pt x="0" y="230"/>
                    <a:pt x="0" y="230"/>
                    <a:pt x="0" y="230"/>
                  </a:cubicBezTo>
                  <a:cubicBezTo>
                    <a:pt x="0" y="293"/>
                    <a:pt x="0" y="293"/>
                    <a:pt x="0" y="293"/>
                  </a:cubicBezTo>
                  <a:cubicBezTo>
                    <a:pt x="46" y="347"/>
                    <a:pt x="121" y="349"/>
                    <a:pt x="167" y="293"/>
                  </a:cubicBezTo>
                  <a:cubicBezTo>
                    <a:pt x="167" y="230"/>
                    <a:pt x="167" y="230"/>
                    <a:pt x="167" y="230"/>
                  </a:cubicBezTo>
                  <a:cubicBezTo>
                    <a:pt x="167" y="102"/>
                    <a:pt x="167" y="102"/>
                    <a:pt x="167" y="102"/>
                  </a:cubicBezTo>
                  <a:cubicBezTo>
                    <a:pt x="167" y="0"/>
                    <a:pt x="0" y="0"/>
                    <a:pt x="0" y="102"/>
                  </a:cubicBezTo>
                </a:path>
              </a:pathLst>
            </a:custGeom>
            <a:solidFill>
              <a:srgbClr val="F6C8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41"/>
            <p:cNvSpPr>
              <a:spLocks/>
            </p:cNvSpPr>
            <p:nvPr/>
          </p:nvSpPr>
          <p:spPr bwMode="auto">
            <a:xfrm>
              <a:off x="4859338" y="1553369"/>
              <a:ext cx="112713" cy="163513"/>
            </a:xfrm>
            <a:custGeom>
              <a:avLst/>
              <a:gdLst>
                <a:gd name="T0" fmla="*/ 20 w 70"/>
                <a:gd name="T1" fmla="*/ 5 h 102"/>
                <a:gd name="T2" fmla="*/ 61 w 70"/>
                <a:gd name="T3" fmla="*/ 42 h 102"/>
                <a:gd name="T4" fmla="*/ 50 w 70"/>
                <a:gd name="T5" fmla="*/ 97 h 102"/>
                <a:gd name="T6" fmla="*/ 8 w 70"/>
                <a:gd name="T7" fmla="*/ 60 h 102"/>
                <a:gd name="T8" fmla="*/ 20 w 70"/>
                <a:gd name="T9" fmla="*/ 5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02">
                  <a:moveTo>
                    <a:pt x="20" y="5"/>
                  </a:moveTo>
                  <a:cubicBezTo>
                    <a:pt x="34" y="0"/>
                    <a:pt x="53" y="17"/>
                    <a:pt x="61" y="42"/>
                  </a:cubicBezTo>
                  <a:cubicBezTo>
                    <a:pt x="70" y="67"/>
                    <a:pt x="65" y="92"/>
                    <a:pt x="50" y="97"/>
                  </a:cubicBezTo>
                  <a:cubicBezTo>
                    <a:pt x="35" y="102"/>
                    <a:pt x="17" y="85"/>
                    <a:pt x="8" y="60"/>
                  </a:cubicBezTo>
                  <a:cubicBezTo>
                    <a:pt x="0" y="34"/>
                    <a:pt x="5" y="10"/>
                    <a:pt x="20" y="5"/>
                  </a:cubicBezTo>
                  <a:close/>
                </a:path>
              </a:pathLst>
            </a:custGeom>
            <a:solidFill>
              <a:srgbClr val="F6C8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42"/>
            <p:cNvSpPr>
              <a:spLocks/>
            </p:cNvSpPr>
            <p:nvPr/>
          </p:nvSpPr>
          <p:spPr bwMode="auto">
            <a:xfrm>
              <a:off x="5365750" y="1553369"/>
              <a:ext cx="112713" cy="163513"/>
            </a:xfrm>
            <a:custGeom>
              <a:avLst/>
              <a:gdLst>
                <a:gd name="T0" fmla="*/ 51 w 70"/>
                <a:gd name="T1" fmla="*/ 5 h 102"/>
                <a:gd name="T2" fmla="*/ 9 w 70"/>
                <a:gd name="T3" fmla="*/ 42 h 102"/>
                <a:gd name="T4" fmla="*/ 20 w 70"/>
                <a:gd name="T5" fmla="*/ 97 h 102"/>
                <a:gd name="T6" fmla="*/ 62 w 70"/>
                <a:gd name="T7" fmla="*/ 60 h 102"/>
                <a:gd name="T8" fmla="*/ 51 w 70"/>
                <a:gd name="T9" fmla="*/ 5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02">
                  <a:moveTo>
                    <a:pt x="51" y="5"/>
                  </a:moveTo>
                  <a:cubicBezTo>
                    <a:pt x="36" y="0"/>
                    <a:pt x="17" y="17"/>
                    <a:pt x="9" y="42"/>
                  </a:cubicBezTo>
                  <a:cubicBezTo>
                    <a:pt x="0" y="67"/>
                    <a:pt x="6" y="92"/>
                    <a:pt x="20" y="97"/>
                  </a:cubicBezTo>
                  <a:cubicBezTo>
                    <a:pt x="35" y="102"/>
                    <a:pt x="54" y="85"/>
                    <a:pt x="62" y="60"/>
                  </a:cubicBezTo>
                  <a:cubicBezTo>
                    <a:pt x="70" y="34"/>
                    <a:pt x="65" y="10"/>
                    <a:pt x="51" y="5"/>
                  </a:cubicBezTo>
                  <a:close/>
                </a:path>
              </a:pathLst>
            </a:custGeom>
            <a:solidFill>
              <a:srgbClr val="F6C8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43"/>
            <p:cNvSpPr>
              <a:spLocks/>
            </p:cNvSpPr>
            <p:nvPr/>
          </p:nvSpPr>
          <p:spPr bwMode="auto">
            <a:xfrm>
              <a:off x="5024438" y="1958182"/>
              <a:ext cx="146050" cy="282575"/>
            </a:xfrm>
            <a:custGeom>
              <a:avLst/>
              <a:gdLst>
                <a:gd name="T0" fmla="*/ 7 w 92"/>
                <a:gd name="T1" fmla="*/ 0 h 178"/>
                <a:gd name="T2" fmla="*/ 0 w 92"/>
                <a:gd name="T3" fmla="*/ 28 h 178"/>
                <a:gd name="T4" fmla="*/ 20 w 92"/>
                <a:gd name="T5" fmla="*/ 178 h 178"/>
                <a:gd name="T6" fmla="*/ 92 w 92"/>
                <a:gd name="T7" fmla="*/ 105 h 178"/>
                <a:gd name="T8" fmla="*/ 7 w 92"/>
                <a:gd name="T9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178">
                  <a:moveTo>
                    <a:pt x="7" y="0"/>
                  </a:moveTo>
                  <a:lnTo>
                    <a:pt x="0" y="28"/>
                  </a:lnTo>
                  <a:lnTo>
                    <a:pt x="20" y="178"/>
                  </a:lnTo>
                  <a:lnTo>
                    <a:pt x="92" y="105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44"/>
            <p:cNvSpPr>
              <a:spLocks/>
            </p:cNvSpPr>
            <p:nvPr/>
          </p:nvSpPr>
          <p:spPr bwMode="auto">
            <a:xfrm>
              <a:off x="5024438" y="1958182"/>
              <a:ext cx="146050" cy="282575"/>
            </a:xfrm>
            <a:custGeom>
              <a:avLst/>
              <a:gdLst>
                <a:gd name="T0" fmla="*/ 7 w 92"/>
                <a:gd name="T1" fmla="*/ 0 h 178"/>
                <a:gd name="T2" fmla="*/ 0 w 92"/>
                <a:gd name="T3" fmla="*/ 28 h 178"/>
                <a:gd name="T4" fmla="*/ 20 w 92"/>
                <a:gd name="T5" fmla="*/ 178 h 178"/>
                <a:gd name="T6" fmla="*/ 92 w 92"/>
                <a:gd name="T7" fmla="*/ 105 h 178"/>
                <a:gd name="T8" fmla="*/ 7 w 92"/>
                <a:gd name="T9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178">
                  <a:moveTo>
                    <a:pt x="7" y="0"/>
                  </a:moveTo>
                  <a:lnTo>
                    <a:pt x="0" y="28"/>
                  </a:lnTo>
                  <a:lnTo>
                    <a:pt x="20" y="178"/>
                  </a:lnTo>
                  <a:lnTo>
                    <a:pt x="92" y="105"/>
                  </a:lnTo>
                  <a:lnTo>
                    <a:pt x="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45"/>
            <p:cNvSpPr>
              <a:spLocks/>
            </p:cNvSpPr>
            <p:nvPr/>
          </p:nvSpPr>
          <p:spPr bwMode="auto">
            <a:xfrm>
              <a:off x="5035550" y="1902619"/>
              <a:ext cx="268288" cy="92075"/>
            </a:xfrm>
            <a:custGeom>
              <a:avLst/>
              <a:gdLst>
                <a:gd name="T0" fmla="*/ 0 w 167"/>
                <a:gd name="T1" fmla="*/ 0 h 58"/>
                <a:gd name="T2" fmla="*/ 0 w 167"/>
                <a:gd name="T3" fmla="*/ 6 h 58"/>
                <a:gd name="T4" fmla="*/ 83 w 167"/>
                <a:gd name="T5" fmla="*/ 58 h 58"/>
                <a:gd name="T6" fmla="*/ 85 w 167"/>
                <a:gd name="T7" fmla="*/ 58 h 58"/>
                <a:gd name="T8" fmla="*/ 167 w 167"/>
                <a:gd name="T9" fmla="*/ 9 h 58"/>
                <a:gd name="T10" fmla="*/ 167 w 167"/>
                <a:gd name="T11" fmla="*/ 0 h 58"/>
                <a:gd name="T12" fmla="*/ 0 w 167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7" h="58">
                  <a:moveTo>
                    <a:pt x="0" y="0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43" y="56"/>
                    <a:pt x="83" y="58"/>
                  </a:cubicBezTo>
                  <a:cubicBezTo>
                    <a:pt x="84" y="58"/>
                    <a:pt x="85" y="58"/>
                    <a:pt x="85" y="58"/>
                  </a:cubicBezTo>
                  <a:cubicBezTo>
                    <a:pt x="125" y="58"/>
                    <a:pt x="167" y="9"/>
                    <a:pt x="167" y="9"/>
                  </a:cubicBezTo>
                  <a:cubicBezTo>
                    <a:pt x="167" y="0"/>
                    <a:pt x="167" y="0"/>
                    <a:pt x="167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C5A0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46"/>
            <p:cNvSpPr>
              <a:spLocks/>
            </p:cNvSpPr>
            <p:nvPr/>
          </p:nvSpPr>
          <p:spPr bwMode="auto">
            <a:xfrm>
              <a:off x="4757738" y="1205707"/>
              <a:ext cx="823913" cy="758825"/>
            </a:xfrm>
            <a:custGeom>
              <a:avLst/>
              <a:gdLst>
                <a:gd name="T0" fmla="*/ 257 w 513"/>
                <a:gd name="T1" fmla="*/ 0 h 473"/>
                <a:gd name="T2" fmla="*/ 115 w 513"/>
                <a:gd name="T3" fmla="*/ 378 h 473"/>
                <a:gd name="T4" fmla="*/ 257 w 513"/>
                <a:gd name="T5" fmla="*/ 473 h 473"/>
                <a:gd name="T6" fmla="*/ 398 w 513"/>
                <a:gd name="T7" fmla="*/ 378 h 473"/>
                <a:gd name="T8" fmla="*/ 257 w 513"/>
                <a:gd name="T9" fmla="*/ 0 h 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3" h="473">
                  <a:moveTo>
                    <a:pt x="257" y="0"/>
                  </a:moveTo>
                  <a:cubicBezTo>
                    <a:pt x="0" y="0"/>
                    <a:pt x="98" y="351"/>
                    <a:pt x="115" y="378"/>
                  </a:cubicBezTo>
                  <a:cubicBezTo>
                    <a:pt x="134" y="408"/>
                    <a:pt x="215" y="473"/>
                    <a:pt x="257" y="473"/>
                  </a:cubicBezTo>
                  <a:cubicBezTo>
                    <a:pt x="298" y="473"/>
                    <a:pt x="380" y="408"/>
                    <a:pt x="398" y="378"/>
                  </a:cubicBezTo>
                  <a:cubicBezTo>
                    <a:pt x="415" y="351"/>
                    <a:pt x="513" y="0"/>
                    <a:pt x="257" y="0"/>
                  </a:cubicBezTo>
                  <a:close/>
                </a:path>
              </a:pathLst>
            </a:custGeom>
            <a:solidFill>
              <a:srgbClr val="F6C8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47"/>
            <p:cNvSpPr>
              <a:spLocks/>
            </p:cNvSpPr>
            <p:nvPr/>
          </p:nvSpPr>
          <p:spPr bwMode="auto">
            <a:xfrm>
              <a:off x="4810125" y="1158082"/>
              <a:ext cx="673100" cy="517525"/>
            </a:xfrm>
            <a:custGeom>
              <a:avLst/>
              <a:gdLst>
                <a:gd name="T0" fmla="*/ 407 w 420"/>
                <a:gd name="T1" fmla="*/ 269 h 322"/>
                <a:gd name="T2" fmla="*/ 361 w 420"/>
                <a:gd name="T3" fmla="*/ 57 h 322"/>
                <a:gd name="T4" fmla="*/ 103 w 420"/>
                <a:gd name="T5" fmla="*/ 52 h 322"/>
                <a:gd name="T6" fmla="*/ 48 w 420"/>
                <a:gd name="T7" fmla="*/ 270 h 322"/>
                <a:gd name="T8" fmla="*/ 60 w 420"/>
                <a:gd name="T9" fmla="*/ 322 h 322"/>
                <a:gd name="T10" fmla="*/ 81 w 420"/>
                <a:gd name="T11" fmla="*/ 321 h 322"/>
                <a:gd name="T12" fmla="*/ 65 w 420"/>
                <a:gd name="T13" fmla="*/ 283 h 322"/>
                <a:gd name="T14" fmla="*/ 61 w 420"/>
                <a:gd name="T15" fmla="*/ 251 h 322"/>
                <a:gd name="T16" fmla="*/ 133 w 420"/>
                <a:gd name="T17" fmla="*/ 103 h 322"/>
                <a:gd name="T18" fmla="*/ 222 w 420"/>
                <a:gd name="T19" fmla="*/ 139 h 322"/>
                <a:gd name="T20" fmla="*/ 308 w 420"/>
                <a:gd name="T21" fmla="*/ 101 h 322"/>
                <a:gd name="T22" fmla="*/ 393 w 420"/>
                <a:gd name="T23" fmla="*/ 249 h 322"/>
                <a:gd name="T24" fmla="*/ 375 w 420"/>
                <a:gd name="T25" fmla="*/ 316 h 322"/>
                <a:gd name="T26" fmla="*/ 397 w 420"/>
                <a:gd name="T27" fmla="*/ 314 h 322"/>
                <a:gd name="T28" fmla="*/ 407 w 420"/>
                <a:gd name="T29" fmla="*/ 269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20" h="322">
                  <a:moveTo>
                    <a:pt x="407" y="269"/>
                  </a:moveTo>
                  <a:cubicBezTo>
                    <a:pt x="420" y="204"/>
                    <a:pt x="411" y="52"/>
                    <a:pt x="361" y="57"/>
                  </a:cubicBezTo>
                  <a:cubicBezTo>
                    <a:pt x="313" y="9"/>
                    <a:pt x="149" y="0"/>
                    <a:pt x="103" y="52"/>
                  </a:cubicBezTo>
                  <a:cubicBezTo>
                    <a:pt x="0" y="72"/>
                    <a:pt x="48" y="270"/>
                    <a:pt x="48" y="270"/>
                  </a:cubicBezTo>
                  <a:cubicBezTo>
                    <a:pt x="51" y="290"/>
                    <a:pt x="56" y="307"/>
                    <a:pt x="60" y="322"/>
                  </a:cubicBezTo>
                  <a:cubicBezTo>
                    <a:pt x="67" y="322"/>
                    <a:pt x="74" y="321"/>
                    <a:pt x="81" y="321"/>
                  </a:cubicBezTo>
                  <a:cubicBezTo>
                    <a:pt x="74" y="307"/>
                    <a:pt x="67" y="293"/>
                    <a:pt x="65" y="283"/>
                  </a:cubicBezTo>
                  <a:cubicBezTo>
                    <a:pt x="64" y="277"/>
                    <a:pt x="61" y="256"/>
                    <a:pt x="61" y="251"/>
                  </a:cubicBezTo>
                  <a:cubicBezTo>
                    <a:pt x="62" y="215"/>
                    <a:pt x="88" y="111"/>
                    <a:pt x="133" y="103"/>
                  </a:cubicBezTo>
                  <a:cubicBezTo>
                    <a:pt x="150" y="100"/>
                    <a:pt x="193" y="139"/>
                    <a:pt x="222" y="139"/>
                  </a:cubicBezTo>
                  <a:cubicBezTo>
                    <a:pt x="251" y="138"/>
                    <a:pt x="289" y="99"/>
                    <a:pt x="308" y="101"/>
                  </a:cubicBezTo>
                  <a:cubicBezTo>
                    <a:pt x="355" y="108"/>
                    <a:pt x="394" y="203"/>
                    <a:pt x="393" y="249"/>
                  </a:cubicBezTo>
                  <a:cubicBezTo>
                    <a:pt x="393" y="255"/>
                    <a:pt x="386" y="291"/>
                    <a:pt x="375" y="316"/>
                  </a:cubicBezTo>
                  <a:cubicBezTo>
                    <a:pt x="382" y="315"/>
                    <a:pt x="390" y="315"/>
                    <a:pt x="397" y="314"/>
                  </a:cubicBezTo>
                  <a:cubicBezTo>
                    <a:pt x="401" y="301"/>
                    <a:pt x="404" y="286"/>
                    <a:pt x="407" y="269"/>
                  </a:cubicBezTo>
                  <a:close/>
                </a:path>
              </a:pathLst>
            </a:custGeom>
            <a:solidFill>
              <a:srgbClr val="8060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48"/>
            <p:cNvSpPr>
              <a:spLocks/>
            </p:cNvSpPr>
            <p:nvPr/>
          </p:nvSpPr>
          <p:spPr bwMode="auto">
            <a:xfrm>
              <a:off x="5170488" y="1958182"/>
              <a:ext cx="142875" cy="284163"/>
            </a:xfrm>
            <a:custGeom>
              <a:avLst/>
              <a:gdLst>
                <a:gd name="T0" fmla="*/ 84 w 90"/>
                <a:gd name="T1" fmla="*/ 0 h 179"/>
                <a:gd name="T2" fmla="*/ 90 w 90"/>
                <a:gd name="T3" fmla="*/ 28 h 179"/>
                <a:gd name="T4" fmla="*/ 70 w 90"/>
                <a:gd name="T5" fmla="*/ 179 h 179"/>
                <a:gd name="T6" fmla="*/ 0 w 90"/>
                <a:gd name="T7" fmla="*/ 105 h 179"/>
                <a:gd name="T8" fmla="*/ 84 w 90"/>
                <a:gd name="T9" fmla="*/ 0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179">
                  <a:moveTo>
                    <a:pt x="84" y="0"/>
                  </a:moveTo>
                  <a:lnTo>
                    <a:pt x="90" y="28"/>
                  </a:lnTo>
                  <a:lnTo>
                    <a:pt x="70" y="179"/>
                  </a:lnTo>
                  <a:lnTo>
                    <a:pt x="0" y="105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49"/>
            <p:cNvSpPr>
              <a:spLocks/>
            </p:cNvSpPr>
            <p:nvPr/>
          </p:nvSpPr>
          <p:spPr bwMode="auto">
            <a:xfrm>
              <a:off x="5170488" y="1958182"/>
              <a:ext cx="142875" cy="284163"/>
            </a:xfrm>
            <a:custGeom>
              <a:avLst/>
              <a:gdLst>
                <a:gd name="T0" fmla="*/ 84 w 90"/>
                <a:gd name="T1" fmla="*/ 0 h 179"/>
                <a:gd name="T2" fmla="*/ 90 w 90"/>
                <a:gd name="T3" fmla="*/ 28 h 179"/>
                <a:gd name="T4" fmla="*/ 70 w 90"/>
                <a:gd name="T5" fmla="*/ 179 h 179"/>
                <a:gd name="T6" fmla="*/ 0 w 90"/>
                <a:gd name="T7" fmla="*/ 105 h 179"/>
                <a:gd name="T8" fmla="*/ 84 w 90"/>
                <a:gd name="T9" fmla="*/ 0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179">
                  <a:moveTo>
                    <a:pt x="84" y="0"/>
                  </a:moveTo>
                  <a:lnTo>
                    <a:pt x="90" y="28"/>
                  </a:lnTo>
                  <a:lnTo>
                    <a:pt x="70" y="179"/>
                  </a:lnTo>
                  <a:lnTo>
                    <a:pt x="0" y="105"/>
                  </a:lnTo>
                  <a:lnTo>
                    <a:pt x="8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50"/>
            <p:cNvSpPr>
              <a:spLocks/>
            </p:cNvSpPr>
            <p:nvPr/>
          </p:nvSpPr>
          <p:spPr bwMode="auto">
            <a:xfrm>
              <a:off x="5170488" y="2124869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0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51"/>
            <p:cNvSpPr>
              <a:spLocks/>
            </p:cNvSpPr>
            <p:nvPr/>
          </p:nvSpPr>
          <p:spPr bwMode="auto">
            <a:xfrm>
              <a:off x="5170488" y="2124869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52"/>
            <p:cNvSpPr>
              <a:spLocks/>
            </p:cNvSpPr>
            <p:nvPr/>
          </p:nvSpPr>
          <p:spPr bwMode="auto">
            <a:xfrm>
              <a:off x="5035550" y="1953419"/>
              <a:ext cx="268288" cy="171450"/>
            </a:xfrm>
            <a:custGeom>
              <a:avLst/>
              <a:gdLst>
                <a:gd name="T0" fmla="*/ 169 w 169"/>
                <a:gd name="T1" fmla="*/ 0 h 108"/>
                <a:gd name="T2" fmla="*/ 85 w 169"/>
                <a:gd name="T3" fmla="*/ 105 h 108"/>
                <a:gd name="T4" fmla="*/ 0 w 169"/>
                <a:gd name="T5" fmla="*/ 0 h 108"/>
                <a:gd name="T6" fmla="*/ 0 w 169"/>
                <a:gd name="T7" fmla="*/ 3 h 108"/>
                <a:gd name="T8" fmla="*/ 85 w 169"/>
                <a:gd name="T9" fmla="*/ 108 h 108"/>
                <a:gd name="T10" fmla="*/ 85 w 169"/>
                <a:gd name="T11" fmla="*/ 108 h 108"/>
                <a:gd name="T12" fmla="*/ 169 w 169"/>
                <a:gd name="T13" fmla="*/ 3 h 108"/>
                <a:gd name="T14" fmla="*/ 169 w 169"/>
                <a:gd name="T15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9" h="108">
                  <a:moveTo>
                    <a:pt x="169" y="0"/>
                  </a:moveTo>
                  <a:lnTo>
                    <a:pt x="85" y="105"/>
                  </a:lnTo>
                  <a:lnTo>
                    <a:pt x="0" y="0"/>
                  </a:lnTo>
                  <a:lnTo>
                    <a:pt x="0" y="3"/>
                  </a:lnTo>
                  <a:lnTo>
                    <a:pt x="85" y="108"/>
                  </a:lnTo>
                  <a:lnTo>
                    <a:pt x="85" y="108"/>
                  </a:lnTo>
                  <a:lnTo>
                    <a:pt x="169" y="3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9BE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53"/>
            <p:cNvSpPr>
              <a:spLocks/>
            </p:cNvSpPr>
            <p:nvPr/>
          </p:nvSpPr>
          <p:spPr bwMode="auto">
            <a:xfrm>
              <a:off x="5035550" y="1953419"/>
              <a:ext cx="268288" cy="171450"/>
            </a:xfrm>
            <a:custGeom>
              <a:avLst/>
              <a:gdLst>
                <a:gd name="T0" fmla="*/ 169 w 169"/>
                <a:gd name="T1" fmla="*/ 0 h 108"/>
                <a:gd name="T2" fmla="*/ 85 w 169"/>
                <a:gd name="T3" fmla="*/ 105 h 108"/>
                <a:gd name="T4" fmla="*/ 0 w 169"/>
                <a:gd name="T5" fmla="*/ 0 h 108"/>
                <a:gd name="T6" fmla="*/ 0 w 169"/>
                <a:gd name="T7" fmla="*/ 3 h 108"/>
                <a:gd name="T8" fmla="*/ 85 w 169"/>
                <a:gd name="T9" fmla="*/ 108 h 108"/>
                <a:gd name="T10" fmla="*/ 85 w 169"/>
                <a:gd name="T11" fmla="*/ 108 h 108"/>
                <a:gd name="T12" fmla="*/ 169 w 169"/>
                <a:gd name="T13" fmla="*/ 3 h 108"/>
                <a:gd name="T14" fmla="*/ 169 w 169"/>
                <a:gd name="T15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9" h="108">
                  <a:moveTo>
                    <a:pt x="169" y="0"/>
                  </a:moveTo>
                  <a:lnTo>
                    <a:pt x="85" y="105"/>
                  </a:lnTo>
                  <a:lnTo>
                    <a:pt x="0" y="0"/>
                  </a:lnTo>
                  <a:lnTo>
                    <a:pt x="0" y="3"/>
                  </a:lnTo>
                  <a:lnTo>
                    <a:pt x="85" y="108"/>
                  </a:lnTo>
                  <a:lnTo>
                    <a:pt x="85" y="108"/>
                  </a:lnTo>
                  <a:lnTo>
                    <a:pt x="169" y="3"/>
                  </a:lnTo>
                  <a:lnTo>
                    <a:pt x="16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Rectangle 54"/>
            <p:cNvSpPr>
              <a:spLocks noChangeArrowheads="1"/>
            </p:cNvSpPr>
            <p:nvPr/>
          </p:nvSpPr>
          <p:spPr bwMode="auto">
            <a:xfrm>
              <a:off x="5145088" y="2237582"/>
              <a:ext cx="49213" cy="1588"/>
            </a:xfrm>
            <a:prstGeom prst="rect">
              <a:avLst/>
            </a:prstGeom>
            <a:solidFill>
              <a:srgbClr val="2E2E2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Rectangle 55"/>
            <p:cNvSpPr>
              <a:spLocks noChangeArrowheads="1"/>
            </p:cNvSpPr>
            <p:nvPr/>
          </p:nvSpPr>
          <p:spPr bwMode="auto">
            <a:xfrm>
              <a:off x="5145088" y="2237582"/>
              <a:ext cx="49213" cy="15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56"/>
            <p:cNvSpPr>
              <a:spLocks/>
            </p:cNvSpPr>
            <p:nvPr/>
          </p:nvSpPr>
          <p:spPr bwMode="auto">
            <a:xfrm>
              <a:off x="5011738" y="1745457"/>
              <a:ext cx="315913" cy="46038"/>
            </a:xfrm>
            <a:custGeom>
              <a:avLst/>
              <a:gdLst>
                <a:gd name="T0" fmla="*/ 105 w 197"/>
                <a:gd name="T1" fmla="*/ 0 h 29"/>
                <a:gd name="T2" fmla="*/ 99 w 197"/>
                <a:gd name="T3" fmla="*/ 5 h 29"/>
                <a:gd name="T4" fmla="*/ 92 w 197"/>
                <a:gd name="T5" fmla="*/ 0 h 29"/>
                <a:gd name="T6" fmla="*/ 0 w 197"/>
                <a:gd name="T7" fmla="*/ 29 h 29"/>
                <a:gd name="T8" fmla="*/ 90 w 197"/>
                <a:gd name="T9" fmla="*/ 26 h 29"/>
                <a:gd name="T10" fmla="*/ 99 w 197"/>
                <a:gd name="T11" fmla="*/ 15 h 29"/>
                <a:gd name="T12" fmla="*/ 107 w 197"/>
                <a:gd name="T13" fmla="*/ 26 h 29"/>
                <a:gd name="T14" fmla="*/ 197 w 197"/>
                <a:gd name="T15" fmla="*/ 29 h 29"/>
                <a:gd name="T16" fmla="*/ 105 w 197"/>
                <a:gd name="T17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7" h="29">
                  <a:moveTo>
                    <a:pt x="105" y="0"/>
                  </a:moveTo>
                  <a:cubicBezTo>
                    <a:pt x="101" y="0"/>
                    <a:pt x="99" y="5"/>
                    <a:pt x="99" y="5"/>
                  </a:cubicBezTo>
                  <a:cubicBezTo>
                    <a:pt x="99" y="5"/>
                    <a:pt x="96" y="0"/>
                    <a:pt x="92" y="0"/>
                  </a:cubicBezTo>
                  <a:cubicBezTo>
                    <a:pt x="78" y="0"/>
                    <a:pt x="17" y="6"/>
                    <a:pt x="0" y="29"/>
                  </a:cubicBezTo>
                  <a:cubicBezTo>
                    <a:pt x="0" y="29"/>
                    <a:pt x="85" y="27"/>
                    <a:pt x="90" y="26"/>
                  </a:cubicBezTo>
                  <a:cubicBezTo>
                    <a:pt x="94" y="24"/>
                    <a:pt x="99" y="15"/>
                    <a:pt x="99" y="15"/>
                  </a:cubicBezTo>
                  <a:cubicBezTo>
                    <a:pt x="99" y="15"/>
                    <a:pt x="103" y="24"/>
                    <a:pt x="107" y="26"/>
                  </a:cubicBezTo>
                  <a:cubicBezTo>
                    <a:pt x="112" y="27"/>
                    <a:pt x="197" y="29"/>
                    <a:pt x="197" y="29"/>
                  </a:cubicBezTo>
                  <a:cubicBezTo>
                    <a:pt x="180" y="6"/>
                    <a:pt x="120" y="0"/>
                    <a:pt x="105" y="0"/>
                  </a:cubicBezTo>
                  <a:close/>
                </a:path>
              </a:pathLst>
            </a:custGeom>
            <a:solidFill>
              <a:srgbClr val="8060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57"/>
            <p:cNvSpPr>
              <a:spLocks/>
            </p:cNvSpPr>
            <p:nvPr/>
          </p:nvSpPr>
          <p:spPr bwMode="auto">
            <a:xfrm>
              <a:off x="3454400" y="1994694"/>
              <a:ext cx="1247775" cy="565150"/>
            </a:xfrm>
            <a:custGeom>
              <a:avLst/>
              <a:gdLst>
                <a:gd name="T0" fmla="*/ 311 w 777"/>
                <a:gd name="T1" fmla="*/ 0 h 352"/>
                <a:gd name="T2" fmla="*/ 67 w 777"/>
                <a:gd name="T3" fmla="*/ 133 h 352"/>
                <a:gd name="T4" fmla="*/ 0 w 777"/>
                <a:gd name="T5" fmla="*/ 352 h 352"/>
                <a:gd name="T6" fmla="*/ 388 w 777"/>
                <a:gd name="T7" fmla="*/ 352 h 352"/>
                <a:gd name="T8" fmla="*/ 777 w 777"/>
                <a:gd name="T9" fmla="*/ 352 h 352"/>
                <a:gd name="T10" fmla="*/ 710 w 777"/>
                <a:gd name="T11" fmla="*/ 133 h 352"/>
                <a:gd name="T12" fmla="*/ 468 w 777"/>
                <a:gd name="T13" fmla="*/ 1 h 352"/>
                <a:gd name="T14" fmla="*/ 311 w 777"/>
                <a:gd name="T15" fmla="*/ 0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7" h="352">
                  <a:moveTo>
                    <a:pt x="311" y="0"/>
                  </a:moveTo>
                  <a:cubicBezTo>
                    <a:pt x="139" y="75"/>
                    <a:pt x="88" y="115"/>
                    <a:pt x="67" y="133"/>
                  </a:cubicBezTo>
                  <a:cubicBezTo>
                    <a:pt x="36" y="161"/>
                    <a:pt x="18" y="264"/>
                    <a:pt x="0" y="352"/>
                  </a:cubicBezTo>
                  <a:cubicBezTo>
                    <a:pt x="388" y="352"/>
                    <a:pt x="388" y="352"/>
                    <a:pt x="388" y="352"/>
                  </a:cubicBezTo>
                  <a:cubicBezTo>
                    <a:pt x="777" y="352"/>
                    <a:pt x="777" y="352"/>
                    <a:pt x="777" y="352"/>
                  </a:cubicBezTo>
                  <a:cubicBezTo>
                    <a:pt x="758" y="264"/>
                    <a:pt x="741" y="161"/>
                    <a:pt x="710" y="133"/>
                  </a:cubicBezTo>
                  <a:cubicBezTo>
                    <a:pt x="689" y="115"/>
                    <a:pt x="640" y="76"/>
                    <a:pt x="468" y="1"/>
                  </a:cubicBezTo>
                  <a:cubicBezTo>
                    <a:pt x="311" y="0"/>
                    <a:pt x="311" y="0"/>
                    <a:pt x="311" y="0"/>
                  </a:cubicBezTo>
                </a:path>
              </a:pathLst>
            </a:custGeom>
            <a:solidFill>
              <a:srgbClr val="FFDE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58"/>
            <p:cNvSpPr>
              <a:spLocks/>
            </p:cNvSpPr>
            <p:nvPr/>
          </p:nvSpPr>
          <p:spPr bwMode="auto">
            <a:xfrm>
              <a:off x="3454400" y="1994694"/>
              <a:ext cx="1247775" cy="565150"/>
            </a:xfrm>
            <a:custGeom>
              <a:avLst/>
              <a:gdLst>
                <a:gd name="T0" fmla="*/ 311 w 777"/>
                <a:gd name="T1" fmla="*/ 0 h 352"/>
                <a:gd name="T2" fmla="*/ 67 w 777"/>
                <a:gd name="T3" fmla="*/ 133 h 352"/>
                <a:gd name="T4" fmla="*/ 0 w 777"/>
                <a:gd name="T5" fmla="*/ 352 h 352"/>
                <a:gd name="T6" fmla="*/ 388 w 777"/>
                <a:gd name="T7" fmla="*/ 352 h 352"/>
                <a:gd name="T8" fmla="*/ 777 w 777"/>
                <a:gd name="T9" fmla="*/ 352 h 352"/>
                <a:gd name="T10" fmla="*/ 710 w 777"/>
                <a:gd name="T11" fmla="*/ 133 h 352"/>
                <a:gd name="T12" fmla="*/ 468 w 777"/>
                <a:gd name="T13" fmla="*/ 1 h 352"/>
                <a:gd name="T14" fmla="*/ 311 w 777"/>
                <a:gd name="T15" fmla="*/ 0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7" h="352">
                  <a:moveTo>
                    <a:pt x="311" y="0"/>
                  </a:moveTo>
                  <a:cubicBezTo>
                    <a:pt x="139" y="75"/>
                    <a:pt x="88" y="115"/>
                    <a:pt x="67" y="133"/>
                  </a:cubicBezTo>
                  <a:cubicBezTo>
                    <a:pt x="36" y="161"/>
                    <a:pt x="18" y="264"/>
                    <a:pt x="0" y="352"/>
                  </a:cubicBezTo>
                  <a:cubicBezTo>
                    <a:pt x="388" y="352"/>
                    <a:pt x="388" y="352"/>
                    <a:pt x="388" y="352"/>
                  </a:cubicBezTo>
                  <a:cubicBezTo>
                    <a:pt x="777" y="352"/>
                    <a:pt x="777" y="352"/>
                    <a:pt x="777" y="352"/>
                  </a:cubicBezTo>
                  <a:cubicBezTo>
                    <a:pt x="758" y="264"/>
                    <a:pt x="741" y="161"/>
                    <a:pt x="710" y="133"/>
                  </a:cubicBezTo>
                  <a:cubicBezTo>
                    <a:pt x="689" y="115"/>
                    <a:pt x="640" y="76"/>
                    <a:pt x="468" y="1"/>
                  </a:cubicBezTo>
                  <a:cubicBezTo>
                    <a:pt x="311" y="0"/>
                    <a:pt x="311" y="0"/>
                    <a:pt x="311" y="0"/>
                  </a:cubicBezTo>
                </a:path>
              </a:pathLst>
            </a:custGeom>
            <a:solidFill>
              <a:srgbClr val="C938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59"/>
            <p:cNvSpPr>
              <a:spLocks/>
            </p:cNvSpPr>
            <p:nvPr/>
          </p:nvSpPr>
          <p:spPr bwMode="auto">
            <a:xfrm>
              <a:off x="3944938" y="1588294"/>
              <a:ext cx="266700" cy="560388"/>
            </a:xfrm>
            <a:custGeom>
              <a:avLst/>
              <a:gdLst>
                <a:gd name="T0" fmla="*/ 0 w 167"/>
                <a:gd name="T1" fmla="*/ 102 h 349"/>
                <a:gd name="T2" fmla="*/ 0 w 167"/>
                <a:gd name="T3" fmla="*/ 230 h 349"/>
                <a:gd name="T4" fmla="*/ 0 w 167"/>
                <a:gd name="T5" fmla="*/ 293 h 349"/>
                <a:gd name="T6" fmla="*/ 167 w 167"/>
                <a:gd name="T7" fmla="*/ 293 h 349"/>
                <a:gd name="T8" fmla="*/ 167 w 167"/>
                <a:gd name="T9" fmla="*/ 230 h 349"/>
                <a:gd name="T10" fmla="*/ 167 w 167"/>
                <a:gd name="T11" fmla="*/ 102 h 349"/>
                <a:gd name="T12" fmla="*/ 0 w 167"/>
                <a:gd name="T13" fmla="*/ 102 h 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7" h="349">
                  <a:moveTo>
                    <a:pt x="0" y="102"/>
                  </a:moveTo>
                  <a:cubicBezTo>
                    <a:pt x="0" y="230"/>
                    <a:pt x="0" y="230"/>
                    <a:pt x="0" y="230"/>
                  </a:cubicBezTo>
                  <a:cubicBezTo>
                    <a:pt x="0" y="293"/>
                    <a:pt x="0" y="293"/>
                    <a:pt x="0" y="293"/>
                  </a:cubicBezTo>
                  <a:cubicBezTo>
                    <a:pt x="46" y="347"/>
                    <a:pt x="121" y="349"/>
                    <a:pt x="167" y="293"/>
                  </a:cubicBezTo>
                  <a:cubicBezTo>
                    <a:pt x="167" y="230"/>
                    <a:pt x="167" y="230"/>
                    <a:pt x="167" y="230"/>
                  </a:cubicBezTo>
                  <a:cubicBezTo>
                    <a:pt x="167" y="102"/>
                    <a:pt x="167" y="102"/>
                    <a:pt x="167" y="102"/>
                  </a:cubicBezTo>
                  <a:cubicBezTo>
                    <a:pt x="167" y="0"/>
                    <a:pt x="0" y="0"/>
                    <a:pt x="0" y="102"/>
                  </a:cubicBezTo>
                </a:path>
              </a:pathLst>
            </a:custGeom>
            <a:solidFill>
              <a:srgbClr val="F6D1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60"/>
            <p:cNvSpPr>
              <a:spLocks/>
            </p:cNvSpPr>
            <p:nvPr/>
          </p:nvSpPr>
          <p:spPr bwMode="auto">
            <a:xfrm>
              <a:off x="3767138" y="1553369"/>
              <a:ext cx="112713" cy="163513"/>
            </a:xfrm>
            <a:custGeom>
              <a:avLst/>
              <a:gdLst>
                <a:gd name="T0" fmla="*/ 20 w 70"/>
                <a:gd name="T1" fmla="*/ 5 h 102"/>
                <a:gd name="T2" fmla="*/ 61 w 70"/>
                <a:gd name="T3" fmla="*/ 42 h 102"/>
                <a:gd name="T4" fmla="*/ 50 w 70"/>
                <a:gd name="T5" fmla="*/ 97 h 102"/>
                <a:gd name="T6" fmla="*/ 8 w 70"/>
                <a:gd name="T7" fmla="*/ 60 h 102"/>
                <a:gd name="T8" fmla="*/ 20 w 70"/>
                <a:gd name="T9" fmla="*/ 5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02">
                  <a:moveTo>
                    <a:pt x="20" y="5"/>
                  </a:moveTo>
                  <a:cubicBezTo>
                    <a:pt x="34" y="0"/>
                    <a:pt x="53" y="17"/>
                    <a:pt x="61" y="42"/>
                  </a:cubicBezTo>
                  <a:cubicBezTo>
                    <a:pt x="70" y="67"/>
                    <a:pt x="65" y="92"/>
                    <a:pt x="50" y="97"/>
                  </a:cubicBezTo>
                  <a:cubicBezTo>
                    <a:pt x="35" y="102"/>
                    <a:pt x="17" y="85"/>
                    <a:pt x="8" y="60"/>
                  </a:cubicBezTo>
                  <a:cubicBezTo>
                    <a:pt x="0" y="34"/>
                    <a:pt x="5" y="10"/>
                    <a:pt x="20" y="5"/>
                  </a:cubicBezTo>
                  <a:close/>
                </a:path>
              </a:pathLst>
            </a:custGeom>
            <a:solidFill>
              <a:srgbClr val="F6D1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61"/>
            <p:cNvSpPr>
              <a:spLocks/>
            </p:cNvSpPr>
            <p:nvPr/>
          </p:nvSpPr>
          <p:spPr bwMode="auto">
            <a:xfrm>
              <a:off x="4275138" y="1553369"/>
              <a:ext cx="112713" cy="163513"/>
            </a:xfrm>
            <a:custGeom>
              <a:avLst/>
              <a:gdLst>
                <a:gd name="T0" fmla="*/ 51 w 70"/>
                <a:gd name="T1" fmla="*/ 5 h 102"/>
                <a:gd name="T2" fmla="*/ 9 w 70"/>
                <a:gd name="T3" fmla="*/ 42 h 102"/>
                <a:gd name="T4" fmla="*/ 20 w 70"/>
                <a:gd name="T5" fmla="*/ 97 h 102"/>
                <a:gd name="T6" fmla="*/ 62 w 70"/>
                <a:gd name="T7" fmla="*/ 60 h 102"/>
                <a:gd name="T8" fmla="*/ 51 w 70"/>
                <a:gd name="T9" fmla="*/ 5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02">
                  <a:moveTo>
                    <a:pt x="51" y="5"/>
                  </a:moveTo>
                  <a:cubicBezTo>
                    <a:pt x="36" y="0"/>
                    <a:pt x="17" y="17"/>
                    <a:pt x="9" y="42"/>
                  </a:cubicBezTo>
                  <a:cubicBezTo>
                    <a:pt x="0" y="67"/>
                    <a:pt x="6" y="92"/>
                    <a:pt x="20" y="97"/>
                  </a:cubicBezTo>
                  <a:cubicBezTo>
                    <a:pt x="35" y="102"/>
                    <a:pt x="54" y="85"/>
                    <a:pt x="62" y="60"/>
                  </a:cubicBezTo>
                  <a:cubicBezTo>
                    <a:pt x="70" y="34"/>
                    <a:pt x="65" y="10"/>
                    <a:pt x="51" y="5"/>
                  </a:cubicBezTo>
                  <a:close/>
                </a:path>
              </a:pathLst>
            </a:custGeom>
            <a:solidFill>
              <a:srgbClr val="F6D1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62"/>
            <p:cNvSpPr>
              <a:spLocks/>
            </p:cNvSpPr>
            <p:nvPr/>
          </p:nvSpPr>
          <p:spPr bwMode="auto">
            <a:xfrm>
              <a:off x="3944938" y="1902619"/>
              <a:ext cx="266700" cy="92075"/>
            </a:xfrm>
            <a:custGeom>
              <a:avLst/>
              <a:gdLst>
                <a:gd name="T0" fmla="*/ 0 w 167"/>
                <a:gd name="T1" fmla="*/ 0 h 58"/>
                <a:gd name="T2" fmla="*/ 0 w 167"/>
                <a:gd name="T3" fmla="*/ 6 h 58"/>
                <a:gd name="T4" fmla="*/ 83 w 167"/>
                <a:gd name="T5" fmla="*/ 58 h 58"/>
                <a:gd name="T6" fmla="*/ 85 w 167"/>
                <a:gd name="T7" fmla="*/ 58 h 58"/>
                <a:gd name="T8" fmla="*/ 167 w 167"/>
                <a:gd name="T9" fmla="*/ 9 h 58"/>
                <a:gd name="T10" fmla="*/ 167 w 167"/>
                <a:gd name="T11" fmla="*/ 0 h 58"/>
                <a:gd name="T12" fmla="*/ 0 w 167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7" h="58">
                  <a:moveTo>
                    <a:pt x="0" y="0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43" y="56"/>
                    <a:pt x="83" y="58"/>
                  </a:cubicBezTo>
                  <a:cubicBezTo>
                    <a:pt x="84" y="58"/>
                    <a:pt x="85" y="58"/>
                    <a:pt x="85" y="58"/>
                  </a:cubicBezTo>
                  <a:cubicBezTo>
                    <a:pt x="125" y="58"/>
                    <a:pt x="167" y="9"/>
                    <a:pt x="167" y="9"/>
                  </a:cubicBezTo>
                  <a:cubicBezTo>
                    <a:pt x="167" y="0"/>
                    <a:pt x="167" y="0"/>
                    <a:pt x="167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C5A7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63"/>
            <p:cNvSpPr>
              <a:spLocks/>
            </p:cNvSpPr>
            <p:nvPr/>
          </p:nvSpPr>
          <p:spPr bwMode="auto">
            <a:xfrm>
              <a:off x="3667125" y="1205707"/>
              <a:ext cx="822325" cy="758825"/>
            </a:xfrm>
            <a:custGeom>
              <a:avLst/>
              <a:gdLst>
                <a:gd name="T0" fmla="*/ 257 w 513"/>
                <a:gd name="T1" fmla="*/ 0 h 473"/>
                <a:gd name="T2" fmla="*/ 115 w 513"/>
                <a:gd name="T3" fmla="*/ 378 h 473"/>
                <a:gd name="T4" fmla="*/ 257 w 513"/>
                <a:gd name="T5" fmla="*/ 473 h 473"/>
                <a:gd name="T6" fmla="*/ 398 w 513"/>
                <a:gd name="T7" fmla="*/ 378 h 473"/>
                <a:gd name="T8" fmla="*/ 257 w 513"/>
                <a:gd name="T9" fmla="*/ 0 h 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3" h="473">
                  <a:moveTo>
                    <a:pt x="257" y="0"/>
                  </a:moveTo>
                  <a:cubicBezTo>
                    <a:pt x="0" y="0"/>
                    <a:pt x="98" y="351"/>
                    <a:pt x="115" y="378"/>
                  </a:cubicBezTo>
                  <a:cubicBezTo>
                    <a:pt x="134" y="408"/>
                    <a:pt x="215" y="473"/>
                    <a:pt x="257" y="473"/>
                  </a:cubicBezTo>
                  <a:cubicBezTo>
                    <a:pt x="298" y="473"/>
                    <a:pt x="380" y="408"/>
                    <a:pt x="398" y="378"/>
                  </a:cubicBezTo>
                  <a:cubicBezTo>
                    <a:pt x="415" y="351"/>
                    <a:pt x="513" y="0"/>
                    <a:pt x="257" y="0"/>
                  </a:cubicBezTo>
                  <a:close/>
                </a:path>
              </a:pathLst>
            </a:custGeom>
            <a:solidFill>
              <a:srgbClr val="F6D1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64"/>
            <p:cNvSpPr>
              <a:spLocks noEditPoints="1"/>
            </p:cNvSpPr>
            <p:nvPr/>
          </p:nvSpPr>
          <p:spPr bwMode="auto">
            <a:xfrm>
              <a:off x="3762375" y="1108869"/>
              <a:ext cx="649288" cy="582613"/>
            </a:xfrm>
            <a:custGeom>
              <a:avLst/>
              <a:gdLst>
                <a:gd name="T0" fmla="*/ 312 w 404"/>
                <a:gd name="T1" fmla="*/ 68 h 363"/>
                <a:gd name="T2" fmla="*/ 51 w 404"/>
                <a:gd name="T3" fmla="*/ 97 h 363"/>
                <a:gd name="T4" fmla="*/ 30 w 404"/>
                <a:gd name="T5" fmla="*/ 357 h 363"/>
                <a:gd name="T6" fmla="*/ 30 w 404"/>
                <a:gd name="T7" fmla="*/ 357 h 363"/>
                <a:gd name="T8" fmla="*/ 31 w 404"/>
                <a:gd name="T9" fmla="*/ 360 h 363"/>
                <a:gd name="T10" fmla="*/ 33 w 404"/>
                <a:gd name="T11" fmla="*/ 363 h 363"/>
                <a:gd name="T12" fmla="*/ 37 w 404"/>
                <a:gd name="T13" fmla="*/ 362 h 363"/>
                <a:gd name="T14" fmla="*/ 38 w 404"/>
                <a:gd name="T15" fmla="*/ 361 h 363"/>
                <a:gd name="T16" fmla="*/ 38 w 404"/>
                <a:gd name="T17" fmla="*/ 339 h 363"/>
                <a:gd name="T18" fmla="*/ 33 w 404"/>
                <a:gd name="T19" fmla="*/ 307 h 363"/>
                <a:gd name="T20" fmla="*/ 77 w 404"/>
                <a:gd name="T21" fmla="*/ 183 h 363"/>
                <a:gd name="T22" fmla="*/ 86 w 404"/>
                <a:gd name="T23" fmla="*/ 171 h 363"/>
                <a:gd name="T24" fmla="*/ 97 w 404"/>
                <a:gd name="T25" fmla="*/ 158 h 363"/>
                <a:gd name="T26" fmla="*/ 103 w 404"/>
                <a:gd name="T27" fmla="*/ 154 h 363"/>
                <a:gd name="T28" fmla="*/ 242 w 404"/>
                <a:gd name="T29" fmla="*/ 175 h 363"/>
                <a:gd name="T30" fmla="*/ 280 w 404"/>
                <a:gd name="T31" fmla="*/ 151 h 363"/>
                <a:gd name="T32" fmla="*/ 311 w 404"/>
                <a:gd name="T33" fmla="*/ 176 h 363"/>
                <a:gd name="T34" fmla="*/ 360 w 404"/>
                <a:gd name="T35" fmla="*/ 315 h 363"/>
                <a:gd name="T36" fmla="*/ 356 w 404"/>
                <a:gd name="T37" fmla="*/ 339 h 363"/>
                <a:gd name="T38" fmla="*/ 356 w 404"/>
                <a:gd name="T39" fmla="*/ 361 h 363"/>
                <a:gd name="T40" fmla="*/ 357 w 404"/>
                <a:gd name="T41" fmla="*/ 362 h 363"/>
                <a:gd name="T42" fmla="*/ 361 w 404"/>
                <a:gd name="T43" fmla="*/ 363 h 363"/>
                <a:gd name="T44" fmla="*/ 363 w 404"/>
                <a:gd name="T45" fmla="*/ 360 h 363"/>
                <a:gd name="T46" fmla="*/ 364 w 404"/>
                <a:gd name="T47" fmla="*/ 351 h 363"/>
                <a:gd name="T48" fmla="*/ 366 w 404"/>
                <a:gd name="T49" fmla="*/ 338 h 363"/>
                <a:gd name="T50" fmla="*/ 312 w 404"/>
                <a:gd name="T51" fmla="*/ 68 h 363"/>
                <a:gd name="T52" fmla="*/ 180 w 404"/>
                <a:gd name="T53" fmla="*/ 135 h 363"/>
                <a:gd name="T54" fmla="*/ 176 w 404"/>
                <a:gd name="T55" fmla="*/ 134 h 363"/>
                <a:gd name="T56" fmla="*/ 182 w 404"/>
                <a:gd name="T57" fmla="*/ 135 h 363"/>
                <a:gd name="T58" fmla="*/ 180 w 404"/>
                <a:gd name="T59" fmla="*/ 135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04" h="363">
                  <a:moveTo>
                    <a:pt x="312" y="68"/>
                  </a:moveTo>
                  <a:cubicBezTo>
                    <a:pt x="225" y="0"/>
                    <a:pt x="91" y="40"/>
                    <a:pt x="51" y="97"/>
                  </a:cubicBezTo>
                  <a:cubicBezTo>
                    <a:pt x="0" y="168"/>
                    <a:pt x="18" y="276"/>
                    <a:pt x="30" y="357"/>
                  </a:cubicBezTo>
                  <a:cubicBezTo>
                    <a:pt x="30" y="357"/>
                    <a:pt x="30" y="357"/>
                    <a:pt x="30" y="357"/>
                  </a:cubicBezTo>
                  <a:cubicBezTo>
                    <a:pt x="30" y="358"/>
                    <a:pt x="30" y="359"/>
                    <a:pt x="31" y="360"/>
                  </a:cubicBezTo>
                  <a:cubicBezTo>
                    <a:pt x="31" y="360"/>
                    <a:pt x="32" y="362"/>
                    <a:pt x="33" y="363"/>
                  </a:cubicBezTo>
                  <a:cubicBezTo>
                    <a:pt x="33" y="363"/>
                    <a:pt x="36" y="363"/>
                    <a:pt x="37" y="362"/>
                  </a:cubicBezTo>
                  <a:cubicBezTo>
                    <a:pt x="38" y="362"/>
                    <a:pt x="38" y="361"/>
                    <a:pt x="38" y="361"/>
                  </a:cubicBezTo>
                  <a:cubicBezTo>
                    <a:pt x="38" y="354"/>
                    <a:pt x="38" y="340"/>
                    <a:pt x="38" y="339"/>
                  </a:cubicBezTo>
                  <a:cubicBezTo>
                    <a:pt x="37" y="328"/>
                    <a:pt x="34" y="318"/>
                    <a:pt x="33" y="307"/>
                  </a:cubicBezTo>
                  <a:cubicBezTo>
                    <a:pt x="41" y="255"/>
                    <a:pt x="65" y="245"/>
                    <a:pt x="77" y="183"/>
                  </a:cubicBezTo>
                  <a:cubicBezTo>
                    <a:pt x="80" y="179"/>
                    <a:pt x="83" y="175"/>
                    <a:pt x="86" y="171"/>
                  </a:cubicBezTo>
                  <a:cubicBezTo>
                    <a:pt x="89" y="167"/>
                    <a:pt x="93" y="162"/>
                    <a:pt x="97" y="158"/>
                  </a:cubicBezTo>
                  <a:cubicBezTo>
                    <a:pt x="99" y="157"/>
                    <a:pt x="101" y="156"/>
                    <a:pt x="103" y="154"/>
                  </a:cubicBezTo>
                  <a:cubicBezTo>
                    <a:pt x="150" y="137"/>
                    <a:pt x="198" y="158"/>
                    <a:pt x="242" y="175"/>
                  </a:cubicBezTo>
                  <a:cubicBezTo>
                    <a:pt x="259" y="182"/>
                    <a:pt x="261" y="152"/>
                    <a:pt x="280" y="151"/>
                  </a:cubicBezTo>
                  <a:cubicBezTo>
                    <a:pt x="288" y="150"/>
                    <a:pt x="304" y="177"/>
                    <a:pt x="311" y="176"/>
                  </a:cubicBezTo>
                  <a:cubicBezTo>
                    <a:pt x="377" y="169"/>
                    <a:pt x="349" y="269"/>
                    <a:pt x="360" y="315"/>
                  </a:cubicBezTo>
                  <a:cubicBezTo>
                    <a:pt x="358" y="323"/>
                    <a:pt x="357" y="331"/>
                    <a:pt x="356" y="339"/>
                  </a:cubicBezTo>
                  <a:cubicBezTo>
                    <a:pt x="356" y="340"/>
                    <a:pt x="356" y="354"/>
                    <a:pt x="356" y="361"/>
                  </a:cubicBezTo>
                  <a:cubicBezTo>
                    <a:pt x="356" y="361"/>
                    <a:pt x="356" y="362"/>
                    <a:pt x="357" y="362"/>
                  </a:cubicBezTo>
                  <a:cubicBezTo>
                    <a:pt x="358" y="363"/>
                    <a:pt x="361" y="363"/>
                    <a:pt x="361" y="363"/>
                  </a:cubicBezTo>
                  <a:cubicBezTo>
                    <a:pt x="362" y="362"/>
                    <a:pt x="363" y="360"/>
                    <a:pt x="363" y="360"/>
                  </a:cubicBezTo>
                  <a:cubicBezTo>
                    <a:pt x="364" y="356"/>
                    <a:pt x="364" y="354"/>
                    <a:pt x="364" y="351"/>
                  </a:cubicBezTo>
                  <a:cubicBezTo>
                    <a:pt x="365" y="347"/>
                    <a:pt x="365" y="342"/>
                    <a:pt x="366" y="338"/>
                  </a:cubicBezTo>
                  <a:cubicBezTo>
                    <a:pt x="379" y="288"/>
                    <a:pt x="404" y="89"/>
                    <a:pt x="312" y="68"/>
                  </a:cubicBezTo>
                  <a:close/>
                  <a:moveTo>
                    <a:pt x="180" y="135"/>
                  </a:moveTo>
                  <a:cubicBezTo>
                    <a:pt x="179" y="135"/>
                    <a:pt x="177" y="134"/>
                    <a:pt x="176" y="134"/>
                  </a:cubicBezTo>
                  <a:cubicBezTo>
                    <a:pt x="178" y="134"/>
                    <a:pt x="180" y="135"/>
                    <a:pt x="182" y="135"/>
                  </a:cubicBezTo>
                  <a:cubicBezTo>
                    <a:pt x="182" y="135"/>
                    <a:pt x="181" y="135"/>
                    <a:pt x="180" y="135"/>
                  </a:cubicBez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Rectangle 65"/>
            <p:cNvSpPr>
              <a:spLocks noChangeArrowheads="1"/>
            </p:cNvSpPr>
            <p:nvPr/>
          </p:nvSpPr>
          <p:spPr bwMode="auto">
            <a:xfrm>
              <a:off x="4052888" y="2237582"/>
              <a:ext cx="50800" cy="1588"/>
            </a:xfrm>
            <a:prstGeom prst="rect">
              <a:avLst/>
            </a:prstGeom>
            <a:solidFill>
              <a:srgbClr val="B532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Rectangle 66"/>
            <p:cNvSpPr>
              <a:spLocks noChangeArrowheads="1"/>
            </p:cNvSpPr>
            <p:nvPr/>
          </p:nvSpPr>
          <p:spPr bwMode="auto">
            <a:xfrm>
              <a:off x="4052888" y="2237582"/>
              <a:ext cx="50800" cy="15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67"/>
            <p:cNvSpPr>
              <a:spLocks/>
            </p:cNvSpPr>
            <p:nvPr/>
          </p:nvSpPr>
          <p:spPr bwMode="auto">
            <a:xfrm>
              <a:off x="3640138" y="1173957"/>
              <a:ext cx="609600" cy="360363"/>
            </a:xfrm>
            <a:custGeom>
              <a:avLst/>
              <a:gdLst>
                <a:gd name="T0" fmla="*/ 323 w 380"/>
                <a:gd name="T1" fmla="*/ 52 h 225"/>
                <a:gd name="T2" fmla="*/ 182 w 380"/>
                <a:gd name="T3" fmla="*/ 28 h 225"/>
                <a:gd name="T4" fmla="*/ 42 w 380"/>
                <a:gd name="T5" fmla="*/ 48 h 225"/>
                <a:gd name="T6" fmla="*/ 78 w 380"/>
                <a:gd name="T7" fmla="*/ 180 h 225"/>
                <a:gd name="T8" fmla="*/ 268 w 380"/>
                <a:gd name="T9" fmla="*/ 161 h 225"/>
                <a:gd name="T10" fmla="*/ 358 w 380"/>
                <a:gd name="T11" fmla="*/ 97 h 225"/>
                <a:gd name="T12" fmla="*/ 323 w 380"/>
                <a:gd name="T13" fmla="*/ 52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0" h="225">
                  <a:moveTo>
                    <a:pt x="323" y="52"/>
                  </a:moveTo>
                  <a:cubicBezTo>
                    <a:pt x="323" y="52"/>
                    <a:pt x="248" y="0"/>
                    <a:pt x="182" y="28"/>
                  </a:cubicBezTo>
                  <a:cubicBezTo>
                    <a:pt x="115" y="56"/>
                    <a:pt x="56" y="66"/>
                    <a:pt x="42" y="48"/>
                  </a:cubicBezTo>
                  <a:cubicBezTo>
                    <a:pt x="42" y="48"/>
                    <a:pt x="0" y="134"/>
                    <a:pt x="78" y="180"/>
                  </a:cubicBezTo>
                  <a:cubicBezTo>
                    <a:pt x="155" y="225"/>
                    <a:pt x="243" y="189"/>
                    <a:pt x="268" y="161"/>
                  </a:cubicBezTo>
                  <a:cubicBezTo>
                    <a:pt x="294" y="133"/>
                    <a:pt x="335" y="88"/>
                    <a:pt x="358" y="97"/>
                  </a:cubicBezTo>
                  <a:cubicBezTo>
                    <a:pt x="380" y="106"/>
                    <a:pt x="323" y="52"/>
                    <a:pt x="323" y="52"/>
                  </a:cubicBez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68"/>
            <p:cNvSpPr>
              <a:spLocks/>
            </p:cNvSpPr>
            <p:nvPr/>
          </p:nvSpPr>
          <p:spPr bwMode="auto">
            <a:xfrm>
              <a:off x="2844800" y="2547144"/>
              <a:ext cx="1247775" cy="565150"/>
            </a:xfrm>
            <a:custGeom>
              <a:avLst/>
              <a:gdLst>
                <a:gd name="T0" fmla="*/ 311 w 777"/>
                <a:gd name="T1" fmla="*/ 0 h 352"/>
                <a:gd name="T2" fmla="*/ 67 w 777"/>
                <a:gd name="T3" fmla="*/ 133 h 352"/>
                <a:gd name="T4" fmla="*/ 0 w 777"/>
                <a:gd name="T5" fmla="*/ 352 h 352"/>
                <a:gd name="T6" fmla="*/ 388 w 777"/>
                <a:gd name="T7" fmla="*/ 352 h 352"/>
                <a:gd name="T8" fmla="*/ 777 w 777"/>
                <a:gd name="T9" fmla="*/ 352 h 352"/>
                <a:gd name="T10" fmla="*/ 710 w 777"/>
                <a:gd name="T11" fmla="*/ 133 h 352"/>
                <a:gd name="T12" fmla="*/ 468 w 777"/>
                <a:gd name="T13" fmla="*/ 1 h 352"/>
                <a:gd name="T14" fmla="*/ 311 w 777"/>
                <a:gd name="T15" fmla="*/ 0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7" h="352">
                  <a:moveTo>
                    <a:pt x="311" y="0"/>
                  </a:moveTo>
                  <a:cubicBezTo>
                    <a:pt x="139" y="75"/>
                    <a:pt x="88" y="115"/>
                    <a:pt x="67" y="133"/>
                  </a:cubicBezTo>
                  <a:cubicBezTo>
                    <a:pt x="36" y="161"/>
                    <a:pt x="18" y="264"/>
                    <a:pt x="0" y="352"/>
                  </a:cubicBezTo>
                  <a:cubicBezTo>
                    <a:pt x="388" y="352"/>
                    <a:pt x="388" y="352"/>
                    <a:pt x="388" y="352"/>
                  </a:cubicBezTo>
                  <a:cubicBezTo>
                    <a:pt x="777" y="352"/>
                    <a:pt x="777" y="352"/>
                    <a:pt x="777" y="352"/>
                  </a:cubicBezTo>
                  <a:cubicBezTo>
                    <a:pt x="758" y="264"/>
                    <a:pt x="741" y="161"/>
                    <a:pt x="710" y="133"/>
                  </a:cubicBezTo>
                  <a:cubicBezTo>
                    <a:pt x="689" y="115"/>
                    <a:pt x="640" y="76"/>
                    <a:pt x="468" y="1"/>
                  </a:cubicBezTo>
                  <a:cubicBezTo>
                    <a:pt x="311" y="0"/>
                    <a:pt x="311" y="0"/>
                    <a:pt x="311" y="0"/>
                  </a:cubicBezTo>
                </a:path>
              </a:pathLst>
            </a:custGeom>
            <a:solidFill>
              <a:srgbClr val="FFDE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69"/>
            <p:cNvSpPr>
              <a:spLocks/>
            </p:cNvSpPr>
            <p:nvPr/>
          </p:nvSpPr>
          <p:spPr bwMode="auto">
            <a:xfrm>
              <a:off x="2844800" y="2547144"/>
              <a:ext cx="1247775" cy="565150"/>
            </a:xfrm>
            <a:custGeom>
              <a:avLst/>
              <a:gdLst>
                <a:gd name="T0" fmla="*/ 311 w 777"/>
                <a:gd name="T1" fmla="*/ 0 h 352"/>
                <a:gd name="T2" fmla="*/ 67 w 777"/>
                <a:gd name="T3" fmla="*/ 133 h 352"/>
                <a:gd name="T4" fmla="*/ 0 w 777"/>
                <a:gd name="T5" fmla="*/ 352 h 352"/>
                <a:gd name="T6" fmla="*/ 388 w 777"/>
                <a:gd name="T7" fmla="*/ 352 h 352"/>
                <a:gd name="T8" fmla="*/ 777 w 777"/>
                <a:gd name="T9" fmla="*/ 352 h 352"/>
                <a:gd name="T10" fmla="*/ 710 w 777"/>
                <a:gd name="T11" fmla="*/ 133 h 352"/>
                <a:gd name="T12" fmla="*/ 468 w 777"/>
                <a:gd name="T13" fmla="*/ 1 h 352"/>
                <a:gd name="T14" fmla="*/ 311 w 777"/>
                <a:gd name="T15" fmla="*/ 0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7" h="352">
                  <a:moveTo>
                    <a:pt x="311" y="0"/>
                  </a:moveTo>
                  <a:cubicBezTo>
                    <a:pt x="139" y="75"/>
                    <a:pt x="88" y="115"/>
                    <a:pt x="67" y="133"/>
                  </a:cubicBezTo>
                  <a:cubicBezTo>
                    <a:pt x="36" y="161"/>
                    <a:pt x="18" y="264"/>
                    <a:pt x="0" y="352"/>
                  </a:cubicBezTo>
                  <a:cubicBezTo>
                    <a:pt x="388" y="352"/>
                    <a:pt x="388" y="352"/>
                    <a:pt x="388" y="352"/>
                  </a:cubicBezTo>
                  <a:cubicBezTo>
                    <a:pt x="777" y="352"/>
                    <a:pt x="777" y="352"/>
                    <a:pt x="777" y="352"/>
                  </a:cubicBezTo>
                  <a:cubicBezTo>
                    <a:pt x="758" y="264"/>
                    <a:pt x="741" y="161"/>
                    <a:pt x="710" y="133"/>
                  </a:cubicBezTo>
                  <a:cubicBezTo>
                    <a:pt x="689" y="115"/>
                    <a:pt x="640" y="76"/>
                    <a:pt x="468" y="1"/>
                  </a:cubicBezTo>
                  <a:cubicBezTo>
                    <a:pt x="311" y="0"/>
                    <a:pt x="311" y="0"/>
                    <a:pt x="311" y="0"/>
                  </a:cubicBezTo>
                </a:path>
              </a:pathLst>
            </a:cu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70"/>
            <p:cNvSpPr>
              <a:spLocks/>
            </p:cNvSpPr>
            <p:nvPr/>
          </p:nvSpPr>
          <p:spPr bwMode="auto">
            <a:xfrm>
              <a:off x="3335338" y="2140744"/>
              <a:ext cx="266700" cy="560388"/>
            </a:xfrm>
            <a:custGeom>
              <a:avLst/>
              <a:gdLst>
                <a:gd name="T0" fmla="*/ 0 w 167"/>
                <a:gd name="T1" fmla="*/ 102 h 349"/>
                <a:gd name="T2" fmla="*/ 0 w 167"/>
                <a:gd name="T3" fmla="*/ 230 h 349"/>
                <a:gd name="T4" fmla="*/ 0 w 167"/>
                <a:gd name="T5" fmla="*/ 293 h 349"/>
                <a:gd name="T6" fmla="*/ 167 w 167"/>
                <a:gd name="T7" fmla="*/ 293 h 349"/>
                <a:gd name="T8" fmla="*/ 167 w 167"/>
                <a:gd name="T9" fmla="*/ 230 h 349"/>
                <a:gd name="T10" fmla="*/ 167 w 167"/>
                <a:gd name="T11" fmla="*/ 102 h 349"/>
                <a:gd name="T12" fmla="*/ 0 w 167"/>
                <a:gd name="T13" fmla="*/ 102 h 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7" h="349">
                  <a:moveTo>
                    <a:pt x="0" y="102"/>
                  </a:moveTo>
                  <a:cubicBezTo>
                    <a:pt x="0" y="230"/>
                    <a:pt x="0" y="230"/>
                    <a:pt x="0" y="230"/>
                  </a:cubicBezTo>
                  <a:cubicBezTo>
                    <a:pt x="0" y="293"/>
                    <a:pt x="0" y="293"/>
                    <a:pt x="0" y="293"/>
                  </a:cubicBezTo>
                  <a:cubicBezTo>
                    <a:pt x="46" y="347"/>
                    <a:pt x="121" y="349"/>
                    <a:pt x="167" y="293"/>
                  </a:cubicBezTo>
                  <a:cubicBezTo>
                    <a:pt x="167" y="230"/>
                    <a:pt x="167" y="230"/>
                    <a:pt x="167" y="230"/>
                  </a:cubicBezTo>
                  <a:cubicBezTo>
                    <a:pt x="167" y="102"/>
                    <a:pt x="167" y="102"/>
                    <a:pt x="167" y="102"/>
                  </a:cubicBezTo>
                  <a:cubicBezTo>
                    <a:pt x="167" y="0"/>
                    <a:pt x="0" y="0"/>
                    <a:pt x="0" y="102"/>
                  </a:cubicBezTo>
                </a:path>
              </a:pathLst>
            </a:custGeom>
            <a:solidFill>
              <a:srgbClr val="F6C8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71"/>
            <p:cNvSpPr>
              <a:spLocks/>
            </p:cNvSpPr>
            <p:nvPr/>
          </p:nvSpPr>
          <p:spPr bwMode="auto">
            <a:xfrm>
              <a:off x="3157538" y="2105819"/>
              <a:ext cx="112713" cy="163513"/>
            </a:xfrm>
            <a:custGeom>
              <a:avLst/>
              <a:gdLst>
                <a:gd name="T0" fmla="*/ 20 w 70"/>
                <a:gd name="T1" fmla="*/ 5 h 102"/>
                <a:gd name="T2" fmla="*/ 61 w 70"/>
                <a:gd name="T3" fmla="*/ 42 h 102"/>
                <a:gd name="T4" fmla="*/ 50 w 70"/>
                <a:gd name="T5" fmla="*/ 97 h 102"/>
                <a:gd name="T6" fmla="*/ 8 w 70"/>
                <a:gd name="T7" fmla="*/ 60 h 102"/>
                <a:gd name="T8" fmla="*/ 20 w 70"/>
                <a:gd name="T9" fmla="*/ 5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02">
                  <a:moveTo>
                    <a:pt x="20" y="5"/>
                  </a:moveTo>
                  <a:cubicBezTo>
                    <a:pt x="34" y="0"/>
                    <a:pt x="53" y="17"/>
                    <a:pt x="61" y="42"/>
                  </a:cubicBezTo>
                  <a:cubicBezTo>
                    <a:pt x="70" y="67"/>
                    <a:pt x="65" y="92"/>
                    <a:pt x="50" y="97"/>
                  </a:cubicBezTo>
                  <a:cubicBezTo>
                    <a:pt x="35" y="102"/>
                    <a:pt x="17" y="85"/>
                    <a:pt x="8" y="60"/>
                  </a:cubicBezTo>
                  <a:cubicBezTo>
                    <a:pt x="0" y="34"/>
                    <a:pt x="5" y="10"/>
                    <a:pt x="20" y="5"/>
                  </a:cubicBezTo>
                  <a:close/>
                </a:path>
              </a:pathLst>
            </a:custGeom>
            <a:solidFill>
              <a:srgbClr val="F6C8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72"/>
            <p:cNvSpPr>
              <a:spLocks/>
            </p:cNvSpPr>
            <p:nvPr/>
          </p:nvSpPr>
          <p:spPr bwMode="auto">
            <a:xfrm>
              <a:off x="3665538" y="2105819"/>
              <a:ext cx="112713" cy="163513"/>
            </a:xfrm>
            <a:custGeom>
              <a:avLst/>
              <a:gdLst>
                <a:gd name="T0" fmla="*/ 51 w 70"/>
                <a:gd name="T1" fmla="*/ 5 h 102"/>
                <a:gd name="T2" fmla="*/ 9 w 70"/>
                <a:gd name="T3" fmla="*/ 42 h 102"/>
                <a:gd name="T4" fmla="*/ 20 w 70"/>
                <a:gd name="T5" fmla="*/ 97 h 102"/>
                <a:gd name="T6" fmla="*/ 62 w 70"/>
                <a:gd name="T7" fmla="*/ 60 h 102"/>
                <a:gd name="T8" fmla="*/ 51 w 70"/>
                <a:gd name="T9" fmla="*/ 5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02">
                  <a:moveTo>
                    <a:pt x="51" y="5"/>
                  </a:moveTo>
                  <a:cubicBezTo>
                    <a:pt x="36" y="0"/>
                    <a:pt x="17" y="17"/>
                    <a:pt x="9" y="42"/>
                  </a:cubicBezTo>
                  <a:cubicBezTo>
                    <a:pt x="0" y="67"/>
                    <a:pt x="6" y="92"/>
                    <a:pt x="20" y="97"/>
                  </a:cubicBezTo>
                  <a:cubicBezTo>
                    <a:pt x="35" y="102"/>
                    <a:pt x="54" y="85"/>
                    <a:pt x="62" y="60"/>
                  </a:cubicBezTo>
                  <a:cubicBezTo>
                    <a:pt x="70" y="34"/>
                    <a:pt x="65" y="10"/>
                    <a:pt x="51" y="5"/>
                  </a:cubicBezTo>
                  <a:close/>
                </a:path>
              </a:pathLst>
            </a:custGeom>
            <a:solidFill>
              <a:srgbClr val="F6C8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75"/>
            <p:cNvSpPr>
              <a:spLocks/>
            </p:cNvSpPr>
            <p:nvPr/>
          </p:nvSpPr>
          <p:spPr bwMode="auto">
            <a:xfrm>
              <a:off x="3543300" y="2550319"/>
              <a:ext cx="234950" cy="561975"/>
            </a:xfrm>
            <a:custGeom>
              <a:avLst/>
              <a:gdLst>
                <a:gd name="T0" fmla="*/ 37 w 148"/>
                <a:gd name="T1" fmla="*/ 0 h 354"/>
                <a:gd name="T2" fmla="*/ 37 w 148"/>
                <a:gd name="T3" fmla="*/ 39 h 354"/>
                <a:gd name="T4" fmla="*/ 0 w 148"/>
                <a:gd name="T5" fmla="*/ 354 h 354"/>
                <a:gd name="T6" fmla="*/ 64 w 148"/>
                <a:gd name="T7" fmla="*/ 354 h 354"/>
                <a:gd name="T8" fmla="*/ 132 w 148"/>
                <a:gd name="T9" fmla="*/ 214 h 354"/>
                <a:gd name="T10" fmla="*/ 67 w 148"/>
                <a:gd name="T11" fmla="*/ 169 h 354"/>
                <a:gd name="T12" fmla="*/ 148 w 148"/>
                <a:gd name="T13" fmla="*/ 132 h 354"/>
                <a:gd name="T14" fmla="*/ 81 w 148"/>
                <a:gd name="T15" fmla="*/ 20 h 354"/>
                <a:gd name="T16" fmla="*/ 37 w 148"/>
                <a:gd name="T17" fmla="*/ 0 h 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8" h="354">
                  <a:moveTo>
                    <a:pt x="37" y="0"/>
                  </a:moveTo>
                  <a:lnTo>
                    <a:pt x="37" y="39"/>
                  </a:lnTo>
                  <a:lnTo>
                    <a:pt x="0" y="354"/>
                  </a:lnTo>
                  <a:lnTo>
                    <a:pt x="64" y="354"/>
                  </a:lnTo>
                  <a:lnTo>
                    <a:pt x="132" y="214"/>
                  </a:lnTo>
                  <a:lnTo>
                    <a:pt x="67" y="169"/>
                  </a:lnTo>
                  <a:lnTo>
                    <a:pt x="148" y="132"/>
                  </a:lnTo>
                  <a:lnTo>
                    <a:pt x="81" y="20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82"/>
            <p:cNvSpPr>
              <a:spLocks/>
            </p:cNvSpPr>
            <p:nvPr/>
          </p:nvSpPr>
          <p:spPr bwMode="auto">
            <a:xfrm>
              <a:off x="3057525" y="1758157"/>
              <a:ext cx="822325" cy="758825"/>
            </a:xfrm>
            <a:custGeom>
              <a:avLst/>
              <a:gdLst>
                <a:gd name="T0" fmla="*/ 257 w 513"/>
                <a:gd name="T1" fmla="*/ 0 h 473"/>
                <a:gd name="T2" fmla="*/ 115 w 513"/>
                <a:gd name="T3" fmla="*/ 378 h 473"/>
                <a:gd name="T4" fmla="*/ 257 w 513"/>
                <a:gd name="T5" fmla="*/ 473 h 473"/>
                <a:gd name="T6" fmla="*/ 398 w 513"/>
                <a:gd name="T7" fmla="*/ 378 h 473"/>
                <a:gd name="T8" fmla="*/ 257 w 513"/>
                <a:gd name="T9" fmla="*/ 0 h 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3" h="473">
                  <a:moveTo>
                    <a:pt x="257" y="0"/>
                  </a:moveTo>
                  <a:cubicBezTo>
                    <a:pt x="0" y="0"/>
                    <a:pt x="98" y="351"/>
                    <a:pt x="115" y="378"/>
                  </a:cubicBezTo>
                  <a:cubicBezTo>
                    <a:pt x="134" y="408"/>
                    <a:pt x="215" y="473"/>
                    <a:pt x="257" y="473"/>
                  </a:cubicBezTo>
                  <a:cubicBezTo>
                    <a:pt x="298" y="473"/>
                    <a:pt x="380" y="408"/>
                    <a:pt x="398" y="378"/>
                  </a:cubicBezTo>
                  <a:cubicBezTo>
                    <a:pt x="415" y="351"/>
                    <a:pt x="513" y="0"/>
                    <a:pt x="257" y="0"/>
                  </a:cubicBezTo>
                  <a:close/>
                </a:path>
              </a:pathLst>
            </a:custGeom>
            <a:solidFill>
              <a:srgbClr val="F6C8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93"/>
            <p:cNvSpPr>
              <a:spLocks/>
            </p:cNvSpPr>
            <p:nvPr/>
          </p:nvSpPr>
          <p:spPr bwMode="auto">
            <a:xfrm>
              <a:off x="3194050" y="2169319"/>
              <a:ext cx="547688" cy="347663"/>
            </a:xfrm>
            <a:custGeom>
              <a:avLst/>
              <a:gdLst>
                <a:gd name="T0" fmla="*/ 338 w 342"/>
                <a:gd name="T1" fmla="*/ 4 h 217"/>
                <a:gd name="T2" fmla="*/ 336 w 342"/>
                <a:gd name="T3" fmla="*/ 13 h 217"/>
                <a:gd name="T4" fmla="*/ 293 w 342"/>
                <a:gd name="T5" fmla="*/ 115 h 217"/>
                <a:gd name="T6" fmla="*/ 172 w 342"/>
                <a:gd name="T7" fmla="*/ 192 h 217"/>
                <a:gd name="T8" fmla="*/ 51 w 342"/>
                <a:gd name="T9" fmla="*/ 119 h 217"/>
                <a:gd name="T10" fmla="*/ 7 w 342"/>
                <a:gd name="T11" fmla="*/ 13 h 217"/>
                <a:gd name="T12" fmla="*/ 5 w 342"/>
                <a:gd name="T13" fmla="*/ 0 h 217"/>
                <a:gd name="T14" fmla="*/ 0 w 342"/>
                <a:gd name="T15" fmla="*/ 35 h 217"/>
                <a:gd name="T16" fmla="*/ 29 w 342"/>
                <a:gd name="T17" fmla="*/ 125 h 217"/>
                <a:gd name="T18" fmla="*/ 170 w 342"/>
                <a:gd name="T19" fmla="*/ 217 h 217"/>
                <a:gd name="T20" fmla="*/ 311 w 342"/>
                <a:gd name="T21" fmla="*/ 125 h 217"/>
                <a:gd name="T22" fmla="*/ 340 w 342"/>
                <a:gd name="T23" fmla="*/ 30 h 217"/>
                <a:gd name="T24" fmla="*/ 338 w 342"/>
                <a:gd name="T25" fmla="*/ 4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42" h="217">
                  <a:moveTo>
                    <a:pt x="338" y="4"/>
                  </a:moveTo>
                  <a:cubicBezTo>
                    <a:pt x="337" y="9"/>
                    <a:pt x="336" y="13"/>
                    <a:pt x="336" y="13"/>
                  </a:cubicBezTo>
                  <a:cubicBezTo>
                    <a:pt x="336" y="13"/>
                    <a:pt x="313" y="91"/>
                    <a:pt x="293" y="115"/>
                  </a:cubicBezTo>
                  <a:cubicBezTo>
                    <a:pt x="255" y="162"/>
                    <a:pt x="205" y="191"/>
                    <a:pt x="172" y="192"/>
                  </a:cubicBezTo>
                  <a:cubicBezTo>
                    <a:pt x="138" y="192"/>
                    <a:pt x="89" y="165"/>
                    <a:pt x="51" y="119"/>
                  </a:cubicBezTo>
                  <a:cubicBezTo>
                    <a:pt x="36" y="101"/>
                    <a:pt x="8" y="20"/>
                    <a:pt x="7" y="13"/>
                  </a:cubicBezTo>
                  <a:cubicBezTo>
                    <a:pt x="7" y="9"/>
                    <a:pt x="6" y="4"/>
                    <a:pt x="5" y="0"/>
                  </a:cubicBezTo>
                  <a:cubicBezTo>
                    <a:pt x="0" y="0"/>
                    <a:pt x="0" y="35"/>
                    <a:pt x="0" y="35"/>
                  </a:cubicBezTo>
                  <a:cubicBezTo>
                    <a:pt x="7" y="76"/>
                    <a:pt x="13" y="102"/>
                    <a:pt x="29" y="125"/>
                  </a:cubicBezTo>
                  <a:cubicBezTo>
                    <a:pt x="54" y="160"/>
                    <a:pt x="126" y="217"/>
                    <a:pt x="170" y="217"/>
                  </a:cubicBezTo>
                  <a:cubicBezTo>
                    <a:pt x="214" y="217"/>
                    <a:pt x="285" y="160"/>
                    <a:pt x="311" y="125"/>
                  </a:cubicBezTo>
                  <a:cubicBezTo>
                    <a:pt x="327" y="102"/>
                    <a:pt x="331" y="72"/>
                    <a:pt x="340" y="30"/>
                  </a:cubicBezTo>
                  <a:cubicBezTo>
                    <a:pt x="340" y="30"/>
                    <a:pt x="342" y="4"/>
                    <a:pt x="338" y="4"/>
                  </a:cubicBezTo>
                  <a:close/>
                </a:path>
              </a:pathLst>
            </a:custGeom>
            <a:solidFill>
              <a:srgbClr val="6053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95"/>
            <p:cNvSpPr>
              <a:spLocks noEditPoints="1"/>
            </p:cNvSpPr>
            <p:nvPr/>
          </p:nvSpPr>
          <p:spPr bwMode="auto">
            <a:xfrm>
              <a:off x="3222625" y="2077244"/>
              <a:ext cx="504825" cy="184150"/>
            </a:xfrm>
            <a:custGeom>
              <a:avLst/>
              <a:gdLst>
                <a:gd name="T0" fmla="*/ 235 w 315"/>
                <a:gd name="T1" fmla="*/ 114 h 115"/>
                <a:gd name="T2" fmla="*/ 240 w 315"/>
                <a:gd name="T3" fmla="*/ 114 h 115"/>
                <a:gd name="T4" fmla="*/ 296 w 315"/>
                <a:gd name="T5" fmla="*/ 68 h 115"/>
                <a:gd name="T6" fmla="*/ 308 w 315"/>
                <a:gd name="T7" fmla="*/ 30 h 115"/>
                <a:gd name="T8" fmla="*/ 314 w 315"/>
                <a:gd name="T9" fmla="*/ 16 h 115"/>
                <a:gd name="T10" fmla="*/ 306 w 315"/>
                <a:gd name="T11" fmla="*/ 6 h 115"/>
                <a:gd name="T12" fmla="*/ 237 w 315"/>
                <a:gd name="T13" fmla="*/ 2 h 115"/>
                <a:gd name="T14" fmla="*/ 237 w 315"/>
                <a:gd name="T15" fmla="*/ 9 h 115"/>
                <a:gd name="T16" fmla="*/ 284 w 315"/>
                <a:gd name="T17" fmla="*/ 14 h 115"/>
                <a:gd name="T18" fmla="*/ 282 w 315"/>
                <a:gd name="T19" fmla="*/ 85 h 115"/>
                <a:gd name="T20" fmla="*/ 235 w 315"/>
                <a:gd name="T21" fmla="*/ 107 h 115"/>
                <a:gd name="T22" fmla="*/ 235 w 315"/>
                <a:gd name="T23" fmla="*/ 114 h 115"/>
                <a:gd name="T24" fmla="*/ 157 w 315"/>
                <a:gd name="T25" fmla="*/ 15 h 115"/>
                <a:gd name="T26" fmla="*/ 83 w 315"/>
                <a:gd name="T27" fmla="*/ 2 h 115"/>
                <a:gd name="T28" fmla="*/ 78 w 315"/>
                <a:gd name="T29" fmla="*/ 2 h 115"/>
                <a:gd name="T30" fmla="*/ 77 w 315"/>
                <a:gd name="T31" fmla="*/ 9 h 115"/>
                <a:gd name="T32" fmla="*/ 129 w 315"/>
                <a:gd name="T33" fmla="*/ 27 h 115"/>
                <a:gd name="T34" fmla="*/ 99 w 315"/>
                <a:gd name="T35" fmla="*/ 103 h 115"/>
                <a:gd name="T36" fmla="*/ 76 w 315"/>
                <a:gd name="T37" fmla="*/ 108 h 115"/>
                <a:gd name="T38" fmla="*/ 75 w 315"/>
                <a:gd name="T39" fmla="*/ 114 h 115"/>
                <a:gd name="T40" fmla="*/ 129 w 315"/>
                <a:gd name="T41" fmla="*/ 80 h 115"/>
                <a:gd name="T42" fmla="*/ 157 w 315"/>
                <a:gd name="T43" fmla="*/ 41 h 115"/>
                <a:gd name="T44" fmla="*/ 182 w 315"/>
                <a:gd name="T45" fmla="*/ 79 h 115"/>
                <a:gd name="T46" fmla="*/ 235 w 315"/>
                <a:gd name="T47" fmla="*/ 114 h 115"/>
                <a:gd name="T48" fmla="*/ 235 w 315"/>
                <a:gd name="T49" fmla="*/ 107 h 115"/>
                <a:gd name="T50" fmla="*/ 211 w 315"/>
                <a:gd name="T51" fmla="*/ 102 h 115"/>
                <a:gd name="T52" fmla="*/ 185 w 315"/>
                <a:gd name="T53" fmla="*/ 26 h 115"/>
                <a:gd name="T54" fmla="*/ 237 w 315"/>
                <a:gd name="T55" fmla="*/ 9 h 115"/>
                <a:gd name="T56" fmla="*/ 237 w 315"/>
                <a:gd name="T57" fmla="*/ 2 h 115"/>
                <a:gd name="T58" fmla="*/ 232 w 315"/>
                <a:gd name="T59" fmla="*/ 2 h 115"/>
                <a:gd name="T60" fmla="*/ 157 w 315"/>
                <a:gd name="T61" fmla="*/ 15 h 115"/>
                <a:gd name="T62" fmla="*/ 78 w 315"/>
                <a:gd name="T63" fmla="*/ 2 h 115"/>
                <a:gd name="T64" fmla="*/ 10 w 315"/>
                <a:gd name="T65" fmla="*/ 6 h 115"/>
                <a:gd name="T66" fmla="*/ 0 w 315"/>
                <a:gd name="T67" fmla="*/ 17 h 115"/>
                <a:gd name="T68" fmla="*/ 5 w 315"/>
                <a:gd name="T69" fmla="*/ 31 h 115"/>
                <a:gd name="T70" fmla="*/ 15 w 315"/>
                <a:gd name="T71" fmla="*/ 68 h 115"/>
                <a:gd name="T72" fmla="*/ 69 w 315"/>
                <a:gd name="T73" fmla="*/ 114 h 115"/>
                <a:gd name="T74" fmla="*/ 75 w 315"/>
                <a:gd name="T75" fmla="*/ 114 h 115"/>
                <a:gd name="T76" fmla="*/ 76 w 315"/>
                <a:gd name="T77" fmla="*/ 108 h 115"/>
                <a:gd name="T78" fmla="*/ 28 w 315"/>
                <a:gd name="T79" fmla="*/ 86 h 115"/>
                <a:gd name="T80" fmla="*/ 31 w 315"/>
                <a:gd name="T81" fmla="*/ 14 h 115"/>
                <a:gd name="T82" fmla="*/ 77 w 315"/>
                <a:gd name="T83" fmla="*/ 9 h 115"/>
                <a:gd name="T84" fmla="*/ 78 w 315"/>
                <a:gd name="T85" fmla="*/ 2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15" h="115">
                  <a:moveTo>
                    <a:pt x="235" y="114"/>
                  </a:moveTo>
                  <a:cubicBezTo>
                    <a:pt x="237" y="114"/>
                    <a:pt x="238" y="114"/>
                    <a:pt x="240" y="114"/>
                  </a:cubicBezTo>
                  <a:cubicBezTo>
                    <a:pt x="281" y="110"/>
                    <a:pt x="292" y="91"/>
                    <a:pt x="296" y="68"/>
                  </a:cubicBezTo>
                  <a:cubicBezTo>
                    <a:pt x="301" y="42"/>
                    <a:pt x="302" y="33"/>
                    <a:pt x="308" y="30"/>
                  </a:cubicBezTo>
                  <a:cubicBezTo>
                    <a:pt x="313" y="28"/>
                    <a:pt x="315" y="23"/>
                    <a:pt x="314" y="16"/>
                  </a:cubicBezTo>
                  <a:cubicBezTo>
                    <a:pt x="314" y="9"/>
                    <a:pt x="314" y="8"/>
                    <a:pt x="306" y="6"/>
                  </a:cubicBezTo>
                  <a:cubicBezTo>
                    <a:pt x="299" y="3"/>
                    <a:pt x="264" y="0"/>
                    <a:pt x="237" y="2"/>
                  </a:cubicBezTo>
                  <a:cubicBezTo>
                    <a:pt x="237" y="9"/>
                    <a:pt x="237" y="9"/>
                    <a:pt x="237" y="9"/>
                  </a:cubicBezTo>
                  <a:cubicBezTo>
                    <a:pt x="258" y="8"/>
                    <a:pt x="278" y="10"/>
                    <a:pt x="284" y="14"/>
                  </a:cubicBezTo>
                  <a:cubicBezTo>
                    <a:pt x="298" y="23"/>
                    <a:pt x="294" y="64"/>
                    <a:pt x="282" y="85"/>
                  </a:cubicBezTo>
                  <a:cubicBezTo>
                    <a:pt x="275" y="100"/>
                    <a:pt x="254" y="107"/>
                    <a:pt x="235" y="107"/>
                  </a:cubicBezTo>
                  <a:lnTo>
                    <a:pt x="235" y="114"/>
                  </a:lnTo>
                  <a:close/>
                  <a:moveTo>
                    <a:pt x="157" y="15"/>
                  </a:moveTo>
                  <a:cubicBezTo>
                    <a:pt x="148" y="16"/>
                    <a:pt x="110" y="5"/>
                    <a:pt x="83" y="2"/>
                  </a:cubicBezTo>
                  <a:cubicBezTo>
                    <a:pt x="82" y="2"/>
                    <a:pt x="80" y="2"/>
                    <a:pt x="78" y="2"/>
                  </a:cubicBezTo>
                  <a:cubicBezTo>
                    <a:pt x="77" y="9"/>
                    <a:pt x="77" y="9"/>
                    <a:pt x="77" y="9"/>
                  </a:cubicBezTo>
                  <a:cubicBezTo>
                    <a:pt x="99" y="10"/>
                    <a:pt x="122" y="15"/>
                    <a:pt x="129" y="27"/>
                  </a:cubicBezTo>
                  <a:cubicBezTo>
                    <a:pt x="142" y="46"/>
                    <a:pt x="119" y="92"/>
                    <a:pt x="99" y="103"/>
                  </a:cubicBezTo>
                  <a:cubicBezTo>
                    <a:pt x="93" y="106"/>
                    <a:pt x="84" y="108"/>
                    <a:pt x="76" y="108"/>
                  </a:cubicBezTo>
                  <a:cubicBezTo>
                    <a:pt x="75" y="114"/>
                    <a:pt x="75" y="114"/>
                    <a:pt x="75" y="114"/>
                  </a:cubicBezTo>
                  <a:cubicBezTo>
                    <a:pt x="112" y="114"/>
                    <a:pt x="125" y="88"/>
                    <a:pt x="129" y="80"/>
                  </a:cubicBezTo>
                  <a:cubicBezTo>
                    <a:pt x="138" y="63"/>
                    <a:pt x="136" y="41"/>
                    <a:pt x="157" y="41"/>
                  </a:cubicBezTo>
                  <a:cubicBezTo>
                    <a:pt x="177" y="41"/>
                    <a:pt x="175" y="63"/>
                    <a:pt x="182" y="79"/>
                  </a:cubicBezTo>
                  <a:cubicBezTo>
                    <a:pt x="186" y="88"/>
                    <a:pt x="198" y="115"/>
                    <a:pt x="235" y="114"/>
                  </a:cubicBezTo>
                  <a:cubicBezTo>
                    <a:pt x="235" y="107"/>
                    <a:pt x="235" y="107"/>
                    <a:pt x="235" y="107"/>
                  </a:cubicBezTo>
                  <a:cubicBezTo>
                    <a:pt x="226" y="107"/>
                    <a:pt x="217" y="106"/>
                    <a:pt x="211" y="102"/>
                  </a:cubicBezTo>
                  <a:cubicBezTo>
                    <a:pt x="191" y="92"/>
                    <a:pt x="171" y="46"/>
                    <a:pt x="185" y="26"/>
                  </a:cubicBezTo>
                  <a:cubicBezTo>
                    <a:pt x="193" y="15"/>
                    <a:pt x="215" y="10"/>
                    <a:pt x="237" y="9"/>
                  </a:cubicBezTo>
                  <a:cubicBezTo>
                    <a:pt x="237" y="2"/>
                    <a:pt x="237" y="2"/>
                    <a:pt x="237" y="2"/>
                  </a:cubicBezTo>
                  <a:cubicBezTo>
                    <a:pt x="235" y="2"/>
                    <a:pt x="234" y="2"/>
                    <a:pt x="232" y="2"/>
                  </a:cubicBezTo>
                  <a:cubicBezTo>
                    <a:pt x="208" y="4"/>
                    <a:pt x="179" y="15"/>
                    <a:pt x="157" y="15"/>
                  </a:cubicBezTo>
                  <a:close/>
                  <a:moveTo>
                    <a:pt x="78" y="2"/>
                  </a:moveTo>
                  <a:cubicBezTo>
                    <a:pt x="51" y="1"/>
                    <a:pt x="16" y="4"/>
                    <a:pt x="10" y="6"/>
                  </a:cubicBezTo>
                  <a:cubicBezTo>
                    <a:pt x="1" y="9"/>
                    <a:pt x="1" y="10"/>
                    <a:pt x="0" y="17"/>
                  </a:cubicBezTo>
                  <a:cubicBezTo>
                    <a:pt x="0" y="23"/>
                    <a:pt x="1" y="29"/>
                    <a:pt x="5" y="31"/>
                  </a:cubicBezTo>
                  <a:cubicBezTo>
                    <a:pt x="12" y="33"/>
                    <a:pt x="12" y="42"/>
                    <a:pt x="15" y="68"/>
                  </a:cubicBezTo>
                  <a:cubicBezTo>
                    <a:pt x="19" y="92"/>
                    <a:pt x="28" y="111"/>
                    <a:pt x="69" y="114"/>
                  </a:cubicBezTo>
                  <a:cubicBezTo>
                    <a:pt x="71" y="114"/>
                    <a:pt x="73" y="114"/>
                    <a:pt x="75" y="114"/>
                  </a:cubicBezTo>
                  <a:cubicBezTo>
                    <a:pt x="76" y="108"/>
                    <a:pt x="76" y="108"/>
                    <a:pt x="76" y="108"/>
                  </a:cubicBezTo>
                  <a:cubicBezTo>
                    <a:pt x="57" y="108"/>
                    <a:pt x="35" y="101"/>
                    <a:pt x="28" y="86"/>
                  </a:cubicBezTo>
                  <a:cubicBezTo>
                    <a:pt x="18" y="65"/>
                    <a:pt x="17" y="23"/>
                    <a:pt x="31" y="14"/>
                  </a:cubicBezTo>
                  <a:cubicBezTo>
                    <a:pt x="37" y="11"/>
                    <a:pt x="57" y="8"/>
                    <a:pt x="77" y="9"/>
                  </a:cubicBezTo>
                  <a:lnTo>
                    <a:pt x="78" y="2"/>
                  </a:lnTo>
                  <a:close/>
                </a:path>
              </a:pathLst>
            </a:custGeom>
            <a:solidFill>
              <a:srgbClr val="2680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96"/>
            <p:cNvSpPr>
              <a:spLocks/>
            </p:cNvSpPr>
            <p:nvPr/>
          </p:nvSpPr>
          <p:spPr bwMode="auto">
            <a:xfrm>
              <a:off x="2670970" y="2516189"/>
              <a:ext cx="690563" cy="960438"/>
            </a:xfrm>
            <a:custGeom>
              <a:avLst/>
              <a:gdLst>
                <a:gd name="T0" fmla="*/ 155 w 430"/>
                <a:gd name="T1" fmla="*/ 55 h 598"/>
                <a:gd name="T2" fmla="*/ 348 w 430"/>
                <a:gd name="T3" fmla="*/ 103 h 598"/>
                <a:gd name="T4" fmla="*/ 402 w 430"/>
                <a:gd name="T5" fmla="*/ 279 h 598"/>
                <a:gd name="T6" fmla="*/ 205 w 430"/>
                <a:gd name="T7" fmla="*/ 597 h 598"/>
                <a:gd name="T8" fmla="*/ 33 w 430"/>
                <a:gd name="T9" fmla="*/ 272 h 598"/>
                <a:gd name="T10" fmla="*/ 155 w 430"/>
                <a:gd name="T11" fmla="*/ 55 h 5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0" h="598">
                  <a:moveTo>
                    <a:pt x="155" y="55"/>
                  </a:moveTo>
                  <a:cubicBezTo>
                    <a:pt x="171" y="26"/>
                    <a:pt x="297" y="0"/>
                    <a:pt x="348" y="103"/>
                  </a:cubicBezTo>
                  <a:cubicBezTo>
                    <a:pt x="400" y="207"/>
                    <a:pt x="374" y="243"/>
                    <a:pt x="402" y="279"/>
                  </a:cubicBezTo>
                  <a:cubicBezTo>
                    <a:pt x="430" y="316"/>
                    <a:pt x="364" y="598"/>
                    <a:pt x="205" y="597"/>
                  </a:cubicBezTo>
                  <a:cubicBezTo>
                    <a:pt x="36" y="596"/>
                    <a:pt x="0" y="326"/>
                    <a:pt x="33" y="272"/>
                  </a:cubicBezTo>
                  <a:cubicBezTo>
                    <a:pt x="67" y="217"/>
                    <a:pt x="37" y="55"/>
                    <a:pt x="155" y="55"/>
                  </a:cubicBezTo>
                </a:path>
              </a:pathLst>
            </a:custGeom>
            <a:solidFill>
              <a:srgbClr val="BF97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97"/>
            <p:cNvSpPr>
              <a:spLocks/>
            </p:cNvSpPr>
            <p:nvPr/>
          </p:nvSpPr>
          <p:spPr bwMode="auto">
            <a:xfrm>
              <a:off x="2415382" y="3375027"/>
              <a:ext cx="1184275" cy="442913"/>
            </a:xfrm>
            <a:custGeom>
              <a:avLst/>
              <a:gdLst>
                <a:gd name="T0" fmla="*/ 438 w 737"/>
                <a:gd name="T1" fmla="*/ 0 h 276"/>
                <a:gd name="T2" fmla="*/ 295 w 737"/>
                <a:gd name="T3" fmla="*/ 7 h 276"/>
                <a:gd name="T4" fmla="*/ 79 w 737"/>
                <a:gd name="T5" fmla="*/ 99 h 276"/>
                <a:gd name="T6" fmla="*/ 0 w 737"/>
                <a:gd name="T7" fmla="*/ 276 h 276"/>
                <a:gd name="T8" fmla="*/ 737 w 737"/>
                <a:gd name="T9" fmla="*/ 276 h 276"/>
                <a:gd name="T10" fmla="*/ 658 w 737"/>
                <a:gd name="T11" fmla="*/ 99 h 276"/>
                <a:gd name="T12" fmla="*/ 438 w 737"/>
                <a:gd name="T13" fmla="*/ 0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7" h="276">
                  <a:moveTo>
                    <a:pt x="438" y="0"/>
                  </a:moveTo>
                  <a:cubicBezTo>
                    <a:pt x="437" y="3"/>
                    <a:pt x="296" y="5"/>
                    <a:pt x="295" y="7"/>
                  </a:cubicBezTo>
                  <a:cubicBezTo>
                    <a:pt x="250" y="70"/>
                    <a:pt x="155" y="82"/>
                    <a:pt x="79" y="99"/>
                  </a:cubicBezTo>
                  <a:cubicBezTo>
                    <a:pt x="3" y="116"/>
                    <a:pt x="0" y="212"/>
                    <a:pt x="0" y="276"/>
                  </a:cubicBezTo>
                  <a:cubicBezTo>
                    <a:pt x="737" y="276"/>
                    <a:pt x="737" y="276"/>
                    <a:pt x="737" y="276"/>
                  </a:cubicBezTo>
                  <a:cubicBezTo>
                    <a:pt x="737" y="212"/>
                    <a:pt x="736" y="116"/>
                    <a:pt x="658" y="99"/>
                  </a:cubicBezTo>
                  <a:cubicBezTo>
                    <a:pt x="581" y="81"/>
                    <a:pt x="480" y="66"/>
                    <a:pt x="438" y="0"/>
                  </a:cubicBezTo>
                  <a:close/>
                </a:path>
              </a:pathLst>
            </a:custGeom>
            <a:solidFill>
              <a:srgbClr val="7491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98"/>
            <p:cNvSpPr>
              <a:spLocks/>
            </p:cNvSpPr>
            <p:nvPr/>
          </p:nvSpPr>
          <p:spPr bwMode="auto">
            <a:xfrm>
              <a:off x="2888457" y="3375027"/>
              <a:ext cx="238125" cy="442913"/>
            </a:xfrm>
            <a:custGeom>
              <a:avLst/>
              <a:gdLst>
                <a:gd name="T0" fmla="*/ 149 w 149"/>
                <a:gd name="T1" fmla="*/ 7 h 276"/>
                <a:gd name="T2" fmla="*/ 149 w 149"/>
                <a:gd name="T3" fmla="*/ 41 h 276"/>
                <a:gd name="T4" fmla="*/ 113 w 149"/>
                <a:gd name="T5" fmla="*/ 276 h 276"/>
                <a:gd name="T6" fmla="*/ 36 w 149"/>
                <a:gd name="T7" fmla="*/ 276 h 276"/>
                <a:gd name="T8" fmla="*/ 0 w 149"/>
                <a:gd name="T9" fmla="*/ 44 h 276"/>
                <a:gd name="T10" fmla="*/ 0 w 149"/>
                <a:gd name="T11" fmla="*/ 7 h 276"/>
                <a:gd name="T12" fmla="*/ 1 w 149"/>
                <a:gd name="T13" fmla="*/ 7 h 276"/>
                <a:gd name="T14" fmla="*/ 144 w 149"/>
                <a:gd name="T15" fmla="*/ 0 h 276"/>
                <a:gd name="T16" fmla="*/ 149 w 149"/>
                <a:gd name="T17" fmla="*/ 7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9" h="276">
                  <a:moveTo>
                    <a:pt x="149" y="7"/>
                  </a:moveTo>
                  <a:cubicBezTo>
                    <a:pt x="149" y="41"/>
                    <a:pt x="149" y="41"/>
                    <a:pt x="149" y="41"/>
                  </a:cubicBezTo>
                  <a:cubicBezTo>
                    <a:pt x="113" y="276"/>
                    <a:pt x="113" y="276"/>
                    <a:pt x="113" y="276"/>
                  </a:cubicBezTo>
                  <a:cubicBezTo>
                    <a:pt x="36" y="276"/>
                    <a:pt x="36" y="276"/>
                    <a:pt x="36" y="276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2" y="5"/>
                    <a:pt x="143" y="3"/>
                    <a:pt x="144" y="0"/>
                  </a:cubicBezTo>
                  <a:cubicBezTo>
                    <a:pt x="146" y="2"/>
                    <a:pt x="147" y="4"/>
                    <a:pt x="149" y="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99"/>
            <p:cNvSpPr>
              <a:spLocks/>
            </p:cNvSpPr>
            <p:nvPr/>
          </p:nvSpPr>
          <p:spPr bwMode="auto">
            <a:xfrm>
              <a:off x="2890045" y="2976564"/>
              <a:ext cx="234950" cy="571500"/>
            </a:xfrm>
            <a:custGeom>
              <a:avLst/>
              <a:gdLst>
                <a:gd name="T0" fmla="*/ 0 w 147"/>
                <a:gd name="T1" fmla="*/ 98 h 356"/>
                <a:gd name="T2" fmla="*/ 0 w 147"/>
                <a:gd name="T3" fmla="*/ 219 h 356"/>
                <a:gd name="T4" fmla="*/ 0 w 147"/>
                <a:gd name="T5" fmla="*/ 278 h 356"/>
                <a:gd name="T6" fmla="*/ 147 w 147"/>
                <a:gd name="T7" fmla="*/ 278 h 356"/>
                <a:gd name="T8" fmla="*/ 147 w 147"/>
                <a:gd name="T9" fmla="*/ 219 h 356"/>
                <a:gd name="T10" fmla="*/ 147 w 147"/>
                <a:gd name="T11" fmla="*/ 98 h 356"/>
                <a:gd name="T12" fmla="*/ 0 w 147"/>
                <a:gd name="T13" fmla="*/ 98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7" h="356">
                  <a:moveTo>
                    <a:pt x="0" y="98"/>
                  </a:moveTo>
                  <a:cubicBezTo>
                    <a:pt x="0" y="219"/>
                    <a:pt x="0" y="219"/>
                    <a:pt x="0" y="219"/>
                  </a:cubicBezTo>
                  <a:cubicBezTo>
                    <a:pt x="0" y="278"/>
                    <a:pt x="0" y="278"/>
                    <a:pt x="0" y="278"/>
                  </a:cubicBezTo>
                  <a:cubicBezTo>
                    <a:pt x="37" y="354"/>
                    <a:pt x="103" y="356"/>
                    <a:pt x="147" y="278"/>
                  </a:cubicBezTo>
                  <a:cubicBezTo>
                    <a:pt x="147" y="219"/>
                    <a:pt x="147" y="219"/>
                    <a:pt x="147" y="219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7" y="0"/>
                    <a:pt x="0" y="0"/>
                    <a:pt x="0" y="98"/>
                  </a:cubicBezTo>
                </a:path>
              </a:pathLst>
            </a:custGeom>
            <a:solidFill>
              <a:srgbClr val="F6DB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51" name="Group 50"/>
            <p:cNvGrpSpPr/>
            <p:nvPr/>
          </p:nvGrpSpPr>
          <p:grpSpPr>
            <a:xfrm>
              <a:off x="3186172" y="2302670"/>
              <a:ext cx="468254" cy="828676"/>
              <a:chOff x="2548790" y="2218532"/>
              <a:chExt cx="468254" cy="828676"/>
            </a:xfrm>
          </p:grpSpPr>
          <p:grpSp>
            <p:nvGrpSpPr>
              <p:cNvPr id="182" name="Group 181"/>
              <p:cNvGrpSpPr/>
              <p:nvPr/>
            </p:nvGrpSpPr>
            <p:grpSpPr>
              <a:xfrm>
                <a:off x="2663031" y="2218532"/>
                <a:ext cx="354013" cy="827088"/>
                <a:chOff x="2291616" y="2152651"/>
                <a:chExt cx="354013" cy="827088"/>
              </a:xfrm>
            </p:grpSpPr>
            <p:sp>
              <p:nvSpPr>
                <p:cNvPr id="184" name="Freeform 73"/>
                <p:cNvSpPr>
                  <a:spLocks/>
                </p:cNvSpPr>
                <p:nvPr/>
              </p:nvSpPr>
              <p:spPr bwMode="auto">
                <a:xfrm>
                  <a:off x="2291616" y="2544763"/>
                  <a:ext cx="354013" cy="434975"/>
                </a:xfrm>
                <a:custGeom>
                  <a:avLst/>
                  <a:gdLst>
                    <a:gd name="T0" fmla="*/ 116 w 220"/>
                    <a:gd name="T1" fmla="*/ 0 h 271"/>
                    <a:gd name="T2" fmla="*/ 0 w 220"/>
                    <a:gd name="T3" fmla="*/ 35 h 271"/>
                    <a:gd name="T4" fmla="*/ 44 w 220"/>
                    <a:gd name="T5" fmla="*/ 271 h 271"/>
                    <a:gd name="T6" fmla="*/ 202 w 220"/>
                    <a:gd name="T7" fmla="*/ 271 h 271"/>
                    <a:gd name="T8" fmla="*/ 220 w 220"/>
                    <a:gd name="T9" fmla="*/ 36 h 271"/>
                    <a:gd name="T10" fmla="*/ 116 w 220"/>
                    <a:gd name="T11" fmla="*/ 0 h 2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20" h="271">
                      <a:moveTo>
                        <a:pt x="116" y="0"/>
                      </a:moveTo>
                      <a:cubicBezTo>
                        <a:pt x="116" y="0"/>
                        <a:pt x="0" y="28"/>
                        <a:pt x="0" y="35"/>
                      </a:cubicBezTo>
                      <a:cubicBezTo>
                        <a:pt x="0" y="42"/>
                        <a:pt x="44" y="271"/>
                        <a:pt x="44" y="271"/>
                      </a:cubicBezTo>
                      <a:cubicBezTo>
                        <a:pt x="202" y="271"/>
                        <a:pt x="202" y="271"/>
                        <a:pt x="202" y="271"/>
                      </a:cubicBezTo>
                      <a:cubicBezTo>
                        <a:pt x="220" y="36"/>
                        <a:pt x="220" y="36"/>
                        <a:pt x="220" y="36"/>
                      </a:cubicBezTo>
                      <a:cubicBezTo>
                        <a:pt x="116" y="0"/>
                        <a:pt x="116" y="0"/>
                        <a:pt x="116" y="0"/>
                      </a:cubicBezTo>
                    </a:path>
                  </a:pathLst>
                </a:custGeom>
                <a:solidFill>
                  <a:srgbClr val="34343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5" name="Freeform 76"/>
                <p:cNvSpPr>
                  <a:spLocks/>
                </p:cNvSpPr>
                <p:nvPr/>
              </p:nvSpPr>
              <p:spPr bwMode="auto">
                <a:xfrm>
                  <a:off x="2420204" y="2544763"/>
                  <a:ext cx="114300" cy="112713"/>
                </a:xfrm>
                <a:custGeom>
                  <a:avLst/>
                  <a:gdLst>
                    <a:gd name="T0" fmla="*/ 0 w 71"/>
                    <a:gd name="T1" fmla="*/ 39 h 70"/>
                    <a:gd name="T2" fmla="*/ 20 w 71"/>
                    <a:gd name="T3" fmla="*/ 70 h 70"/>
                    <a:gd name="T4" fmla="*/ 51 w 71"/>
                    <a:gd name="T5" fmla="*/ 70 h 70"/>
                    <a:gd name="T6" fmla="*/ 71 w 71"/>
                    <a:gd name="T7" fmla="*/ 39 h 70"/>
                    <a:gd name="T8" fmla="*/ 36 w 71"/>
                    <a:gd name="T9" fmla="*/ 0 h 70"/>
                    <a:gd name="T10" fmla="*/ 0 w 71"/>
                    <a:gd name="T11" fmla="*/ 39 h 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1" h="70">
                      <a:moveTo>
                        <a:pt x="0" y="39"/>
                      </a:moveTo>
                      <a:cubicBezTo>
                        <a:pt x="20" y="70"/>
                        <a:pt x="20" y="70"/>
                        <a:pt x="20" y="70"/>
                      </a:cubicBezTo>
                      <a:cubicBezTo>
                        <a:pt x="30" y="70"/>
                        <a:pt x="41" y="70"/>
                        <a:pt x="51" y="70"/>
                      </a:cubicBezTo>
                      <a:cubicBezTo>
                        <a:pt x="71" y="39"/>
                        <a:pt x="71" y="39"/>
                        <a:pt x="71" y="39"/>
                      </a:cubicBezTo>
                      <a:cubicBezTo>
                        <a:pt x="36" y="0"/>
                        <a:pt x="36" y="0"/>
                        <a:pt x="36" y="0"/>
                      </a:cubicBezTo>
                      <a:cubicBezTo>
                        <a:pt x="0" y="39"/>
                        <a:pt x="0" y="39"/>
                        <a:pt x="0" y="39"/>
                      </a:cubicBezTo>
                    </a:path>
                  </a:pathLst>
                </a:custGeom>
                <a:solidFill>
                  <a:srgbClr val="26808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6" name="Freeform 77"/>
                <p:cNvSpPr>
                  <a:spLocks/>
                </p:cNvSpPr>
                <p:nvPr/>
              </p:nvSpPr>
              <p:spPr bwMode="auto">
                <a:xfrm>
                  <a:off x="2405916" y="2657476"/>
                  <a:ext cx="142875" cy="322263"/>
                </a:xfrm>
                <a:custGeom>
                  <a:avLst/>
                  <a:gdLst>
                    <a:gd name="T0" fmla="*/ 29 w 90"/>
                    <a:gd name="T1" fmla="*/ 0 h 203"/>
                    <a:gd name="T2" fmla="*/ 0 w 90"/>
                    <a:gd name="T3" fmla="*/ 203 h 203"/>
                    <a:gd name="T4" fmla="*/ 90 w 90"/>
                    <a:gd name="T5" fmla="*/ 203 h 203"/>
                    <a:gd name="T6" fmla="*/ 61 w 90"/>
                    <a:gd name="T7" fmla="*/ 0 h 203"/>
                    <a:gd name="T8" fmla="*/ 29 w 90"/>
                    <a:gd name="T9" fmla="*/ 0 h 2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203">
                      <a:moveTo>
                        <a:pt x="29" y="0"/>
                      </a:moveTo>
                      <a:lnTo>
                        <a:pt x="0" y="203"/>
                      </a:lnTo>
                      <a:lnTo>
                        <a:pt x="90" y="203"/>
                      </a:lnTo>
                      <a:lnTo>
                        <a:pt x="61" y="0"/>
                      </a:lnTo>
                      <a:lnTo>
                        <a:pt x="29" y="0"/>
                      </a:lnTo>
                      <a:close/>
                    </a:path>
                  </a:pathLst>
                </a:custGeom>
                <a:solidFill>
                  <a:srgbClr val="26808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7" name="Freeform 78"/>
                <p:cNvSpPr>
                  <a:spLocks/>
                </p:cNvSpPr>
                <p:nvPr/>
              </p:nvSpPr>
              <p:spPr bwMode="auto">
                <a:xfrm>
                  <a:off x="2405916" y="2657476"/>
                  <a:ext cx="142875" cy="322263"/>
                </a:xfrm>
                <a:custGeom>
                  <a:avLst/>
                  <a:gdLst>
                    <a:gd name="T0" fmla="*/ 29 w 90"/>
                    <a:gd name="T1" fmla="*/ 0 h 203"/>
                    <a:gd name="T2" fmla="*/ 0 w 90"/>
                    <a:gd name="T3" fmla="*/ 203 h 203"/>
                    <a:gd name="T4" fmla="*/ 90 w 90"/>
                    <a:gd name="T5" fmla="*/ 203 h 203"/>
                    <a:gd name="T6" fmla="*/ 61 w 90"/>
                    <a:gd name="T7" fmla="*/ 0 h 203"/>
                    <a:gd name="T8" fmla="*/ 29 w 90"/>
                    <a:gd name="T9" fmla="*/ 0 h 2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203">
                      <a:moveTo>
                        <a:pt x="29" y="0"/>
                      </a:moveTo>
                      <a:lnTo>
                        <a:pt x="0" y="203"/>
                      </a:lnTo>
                      <a:lnTo>
                        <a:pt x="90" y="203"/>
                      </a:lnTo>
                      <a:lnTo>
                        <a:pt x="61" y="0"/>
                      </a:lnTo>
                      <a:lnTo>
                        <a:pt x="29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8" name="Freeform 79"/>
                <p:cNvSpPr>
                  <a:spLocks/>
                </p:cNvSpPr>
                <p:nvPr/>
              </p:nvSpPr>
              <p:spPr bwMode="auto">
                <a:xfrm>
                  <a:off x="2331304" y="2378076"/>
                  <a:ext cx="146050" cy="282575"/>
                </a:xfrm>
                <a:custGeom>
                  <a:avLst/>
                  <a:gdLst>
                    <a:gd name="T0" fmla="*/ 8 w 92"/>
                    <a:gd name="T1" fmla="*/ 0 h 178"/>
                    <a:gd name="T2" fmla="*/ 0 w 92"/>
                    <a:gd name="T3" fmla="*/ 28 h 178"/>
                    <a:gd name="T4" fmla="*/ 21 w 92"/>
                    <a:gd name="T5" fmla="*/ 178 h 178"/>
                    <a:gd name="T6" fmla="*/ 92 w 92"/>
                    <a:gd name="T7" fmla="*/ 105 h 178"/>
                    <a:gd name="T8" fmla="*/ 8 w 92"/>
                    <a:gd name="T9" fmla="*/ 0 h 1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2" h="178">
                      <a:moveTo>
                        <a:pt x="8" y="0"/>
                      </a:moveTo>
                      <a:lnTo>
                        <a:pt x="0" y="28"/>
                      </a:lnTo>
                      <a:lnTo>
                        <a:pt x="21" y="178"/>
                      </a:lnTo>
                      <a:lnTo>
                        <a:pt x="92" y="105"/>
                      </a:lnTo>
                      <a:lnTo>
                        <a:pt x="8" y="0"/>
                      </a:lnTo>
                      <a:close/>
                    </a:path>
                  </a:pathLst>
                </a:custGeom>
                <a:solidFill>
                  <a:srgbClr val="34343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89" name="Freeform 80"/>
                <p:cNvSpPr>
                  <a:spLocks/>
                </p:cNvSpPr>
                <p:nvPr/>
              </p:nvSpPr>
              <p:spPr bwMode="auto">
                <a:xfrm>
                  <a:off x="2331304" y="2378076"/>
                  <a:ext cx="146050" cy="282575"/>
                </a:xfrm>
                <a:custGeom>
                  <a:avLst/>
                  <a:gdLst>
                    <a:gd name="T0" fmla="*/ 8 w 92"/>
                    <a:gd name="T1" fmla="*/ 0 h 178"/>
                    <a:gd name="T2" fmla="*/ 0 w 92"/>
                    <a:gd name="T3" fmla="*/ 28 h 178"/>
                    <a:gd name="T4" fmla="*/ 21 w 92"/>
                    <a:gd name="T5" fmla="*/ 178 h 178"/>
                    <a:gd name="T6" fmla="*/ 92 w 92"/>
                    <a:gd name="T7" fmla="*/ 105 h 178"/>
                    <a:gd name="T8" fmla="*/ 8 w 92"/>
                    <a:gd name="T9" fmla="*/ 0 h 1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2" h="178">
                      <a:moveTo>
                        <a:pt x="8" y="0"/>
                      </a:moveTo>
                      <a:lnTo>
                        <a:pt x="0" y="28"/>
                      </a:lnTo>
                      <a:lnTo>
                        <a:pt x="21" y="178"/>
                      </a:lnTo>
                      <a:lnTo>
                        <a:pt x="92" y="105"/>
                      </a:lnTo>
                      <a:lnTo>
                        <a:pt x="8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0" name="Freeform 81"/>
                <p:cNvSpPr>
                  <a:spLocks/>
                </p:cNvSpPr>
                <p:nvPr/>
              </p:nvSpPr>
              <p:spPr bwMode="auto">
                <a:xfrm>
                  <a:off x="2344004" y="2322513"/>
                  <a:ext cx="266700" cy="92075"/>
                </a:xfrm>
                <a:custGeom>
                  <a:avLst/>
                  <a:gdLst>
                    <a:gd name="T0" fmla="*/ 0 w 167"/>
                    <a:gd name="T1" fmla="*/ 0 h 58"/>
                    <a:gd name="T2" fmla="*/ 0 w 167"/>
                    <a:gd name="T3" fmla="*/ 6 h 58"/>
                    <a:gd name="T4" fmla="*/ 83 w 167"/>
                    <a:gd name="T5" fmla="*/ 58 h 58"/>
                    <a:gd name="T6" fmla="*/ 85 w 167"/>
                    <a:gd name="T7" fmla="*/ 58 h 58"/>
                    <a:gd name="T8" fmla="*/ 167 w 167"/>
                    <a:gd name="T9" fmla="*/ 9 h 58"/>
                    <a:gd name="T10" fmla="*/ 167 w 167"/>
                    <a:gd name="T11" fmla="*/ 0 h 58"/>
                    <a:gd name="T12" fmla="*/ 0 w 167"/>
                    <a:gd name="T13" fmla="*/ 0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67" h="58">
                      <a:moveTo>
                        <a:pt x="0" y="0"/>
                      </a:moveTo>
                      <a:cubicBezTo>
                        <a:pt x="0" y="6"/>
                        <a:pt x="0" y="6"/>
                        <a:pt x="0" y="6"/>
                      </a:cubicBezTo>
                      <a:cubicBezTo>
                        <a:pt x="0" y="6"/>
                        <a:pt x="43" y="56"/>
                        <a:pt x="83" y="58"/>
                      </a:cubicBezTo>
                      <a:cubicBezTo>
                        <a:pt x="84" y="58"/>
                        <a:pt x="85" y="58"/>
                        <a:pt x="85" y="58"/>
                      </a:cubicBezTo>
                      <a:cubicBezTo>
                        <a:pt x="125" y="58"/>
                        <a:pt x="167" y="9"/>
                        <a:pt x="167" y="9"/>
                      </a:cubicBezTo>
                      <a:cubicBezTo>
                        <a:pt x="167" y="0"/>
                        <a:pt x="167" y="0"/>
                        <a:pt x="167" y="0"/>
                      </a:cubicBezTo>
                      <a:cubicBezTo>
                        <a:pt x="0" y="0"/>
                        <a:pt x="0" y="0"/>
                        <a:pt x="0" y="0"/>
                      </a:cubicBezTo>
                    </a:path>
                  </a:pathLst>
                </a:custGeom>
                <a:solidFill>
                  <a:srgbClr val="C5A08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1" name="Freeform 83"/>
                <p:cNvSpPr>
                  <a:spLocks/>
                </p:cNvSpPr>
                <p:nvPr/>
              </p:nvSpPr>
              <p:spPr bwMode="auto">
                <a:xfrm>
                  <a:off x="2477354" y="2378076"/>
                  <a:ext cx="142875" cy="284163"/>
                </a:xfrm>
                <a:custGeom>
                  <a:avLst/>
                  <a:gdLst>
                    <a:gd name="T0" fmla="*/ 84 w 90"/>
                    <a:gd name="T1" fmla="*/ 0 h 179"/>
                    <a:gd name="T2" fmla="*/ 90 w 90"/>
                    <a:gd name="T3" fmla="*/ 28 h 179"/>
                    <a:gd name="T4" fmla="*/ 70 w 90"/>
                    <a:gd name="T5" fmla="*/ 179 h 179"/>
                    <a:gd name="T6" fmla="*/ 0 w 90"/>
                    <a:gd name="T7" fmla="*/ 105 h 179"/>
                    <a:gd name="T8" fmla="*/ 84 w 90"/>
                    <a:gd name="T9" fmla="*/ 0 h 1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179">
                      <a:moveTo>
                        <a:pt x="84" y="0"/>
                      </a:moveTo>
                      <a:lnTo>
                        <a:pt x="90" y="28"/>
                      </a:lnTo>
                      <a:lnTo>
                        <a:pt x="70" y="179"/>
                      </a:lnTo>
                      <a:lnTo>
                        <a:pt x="0" y="105"/>
                      </a:lnTo>
                      <a:lnTo>
                        <a:pt x="84" y="0"/>
                      </a:lnTo>
                      <a:close/>
                    </a:path>
                  </a:pathLst>
                </a:custGeom>
                <a:solidFill>
                  <a:srgbClr val="34343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2" name="Freeform 84"/>
                <p:cNvSpPr>
                  <a:spLocks/>
                </p:cNvSpPr>
                <p:nvPr/>
              </p:nvSpPr>
              <p:spPr bwMode="auto">
                <a:xfrm>
                  <a:off x="2477354" y="2378076"/>
                  <a:ext cx="142875" cy="284163"/>
                </a:xfrm>
                <a:custGeom>
                  <a:avLst/>
                  <a:gdLst>
                    <a:gd name="T0" fmla="*/ 84 w 90"/>
                    <a:gd name="T1" fmla="*/ 0 h 179"/>
                    <a:gd name="T2" fmla="*/ 90 w 90"/>
                    <a:gd name="T3" fmla="*/ 28 h 179"/>
                    <a:gd name="T4" fmla="*/ 70 w 90"/>
                    <a:gd name="T5" fmla="*/ 179 h 179"/>
                    <a:gd name="T6" fmla="*/ 0 w 90"/>
                    <a:gd name="T7" fmla="*/ 105 h 179"/>
                    <a:gd name="T8" fmla="*/ 84 w 90"/>
                    <a:gd name="T9" fmla="*/ 0 h 1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179">
                      <a:moveTo>
                        <a:pt x="84" y="0"/>
                      </a:moveTo>
                      <a:lnTo>
                        <a:pt x="90" y="28"/>
                      </a:lnTo>
                      <a:lnTo>
                        <a:pt x="70" y="179"/>
                      </a:lnTo>
                      <a:lnTo>
                        <a:pt x="0" y="105"/>
                      </a:lnTo>
                      <a:lnTo>
                        <a:pt x="84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3" name="Freeform 85"/>
                <p:cNvSpPr>
                  <a:spLocks/>
                </p:cNvSpPr>
                <p:nvPr/>
              </p:nvSpPr>
              <p:spPr bwMode="auto">
                <a:xfrm>
                  <a:off x="2477354" y="2544763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E1E1E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4" name="Freeform 86"/>
                <p:cNvSpPr>
                  <a:spLocks/>
                </p:cNvSpPr>
                <p:nvPr/>
              </p:nvSpPr>
              <p:spPr bwMode="auto">
                <a:xfrm>
                  <a:off x="2477354" y="2544763"/>
                  <a:ext cx="0" cy="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5" name="Freeform 87"/>
                <p:cNvSpPr>
                  <a:spLocks/>
                </p:cNvSpPr>
                <p:nvPr/>
              </p:nvSpPr>
              <p:spPr bwMode="auto">
                <a:xfrm>
                  <a:off x="2344004" y="2373313"/>
                  <a:ext cx="266700" cy="171450"/>
                </a:xfrm>
                <a:custGeom>
                  <a:avLst/>
                  <a:gdLst>
                    <a:gd name="T0" fmla="*/ 168 w 168"/>
                    <a:gd name="T1" fmla="*/ 0 h 108"/>
                    <a:gd name="T2" fmla="*/ 84 w 168"/>
                    <a:gd name="T3" fmla="*/ 105 h 108"/>
                    <a:gd name="T4" fmla="*/ 0 w 168"/>
                    <a:gd name="T5" fmla="*/ 0 h 108"/>
                    <a:gd name="T6" fmla="*/ 0 w 168"/>
                    <a:gd name="T7" fmla="*/ 3 h 108"/>
                    <a:gd name="T8" fmla="*/ 84 w 168"/>
                    <a:gd name="T9" fmla="*/ 108 h 108"/>
                    <a:gd name="T10" fmla="*/ 84 w 168"/>
                    <a:gd name="T11" fmla="*/ 108 h 108"/>
                    <a:gd name="T12" fmla="*/ 168 w 168"/>
                    <a:gd name="T13" fmla="*/ 3 h 108"/>
                    <a:gd name="T14" fmla="*/ 168 w 168"/>
                    <a:gd name="T15" fmla="*/ 0 h 1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68" h="108">
                      <a:moveTo>
                        <a:pt x="168" y="0"/>
                      </a:moveTo>
                      <a:lnTo>
                        <a:pt x="84" y="105"/>
                      </a:lnTo>
                      <a:lnTo>
                        <a:pt x="0" y="0"/>
                      </a:lnTo>
                      <a:lnTo>
                        <a:pt x="0" y="3"/>
                      </a:lnTo>
                      <a:lnTo>
                        <a:pt x="84" y="108"/>
                      </a:lnTo>
                      <a:lnTo>
                        <a:pt x="84" y="108"/>
                      </a:lnTo>
                      <a:lnTo>
                        <a:pt x="168" y="3"/>
                      </a:lnTo>
                      <a:lnTo>
                        <a:pt x="168" y="0"/>
                      </a:lnTo>
                      <a:close/>
                    </a:path>
                  </a:pathLst>
                </a:custGeom>
                <a:solidFill>
                  <a:srgbClr val="E9BEA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6" name="Freeform 88"/>
                <p:cNvSpPr>
                  <a:spLocks/>
                </p:cNvSpPr>
                <p:nvPr/>
              </p:nvSpPr>
              <p:spPr bwMode="auto">
                <a:xfrm>
                  <a:off x="2344004" y="2373313"/>
                  <a:ext cx="266700" cy="171450"/>
                </a:xfrm>
                <a:custGeom>
                  <a:avLst/>
                  <a:gdLst>
                    <a:gd name="T0" fmla="*/ 168 w 168"/>
                    <a:gd name="T1" fmla="*/ 0 h 108"/>
                    <a:gd name="T2" fmla="*/ 84 w 168"/>
                    <a:gd name="T3" fmla="*/ 105 h 108"/>
                    <a:gd name="T4" fmla="*/ 0 w 168"/>
                    <a:gd name="T5" fmla="*/ 0 h 108"/>
                    <a:gd name="T6" fmla="*/ 0 w 168"/>
                    <a:gd name="T7" fmla="*/ 3 h 108"/>
                    <a:gd name="T8" fmla="*/ 84 w 168"/>
                    <a:gd name="T9" fmla="*/ 108 h 108"/>
                    <a:gd name="T10" fmla="*/ 84 w 168"/>
                    <a:gd name="T11" fmla="*/ 108 h 108"/>
                    <a:gd name="T12" fmla="*/ 168 w 168"/>
                    <a:gd name="T13" fmla="*/ 3 h 108"/>
                    <a:gd name="T14" fmla="*/ 168 w 168"/>
                    <a:gd name="T15" fmla="*/ 0 h 1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68" h="108">
                      <a:moveTo>
                        <a:pt x="168" y="0"/>
                      </a:moveTo>
                      <a:lnTo>
                        <a:pt x="84" y="105"/>
                      </a:lnTo>
                      <a:lnTo>
                        <a:pt x="0" y="0"/>
                      </a:lnTo>
                      <a:lnTo>
                        <a:pt x="0" y="3"/>
                      </a:lnTo>
                      <a:lnTo>
                        <a:pt x="84" y="108"/>
                      </a:lnTo>
                      <a:lnTo>
                        <a:pt x="84" y="108"/>
                      </a:lnTo>
                      <a:lnTo>
                        <a:pt x="168" y="3"/>
                      </a:lnTo>
                      <a:lnTo>
                        <a:pt x="168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7" name="Freeform 89"/>
                <p:cNvSpPr>
                  <a:spLocks noEditPoints="1"/>
                </p:cNvSpPr>
                <p:nvPr/>
              </p:nvSpPr>
              <p:spPr bwMode="auto">
                <a:xfrm>
                  <a:off x="2451954" y="2657476"/>
                  <a:ext cx="50800" cy="1588"/>
                </a:xfrm>
                <a:custGeom>
                  <a:avLst/>
                  <a:gdLst>
                    <a:gd name="T0" fmla="*/ 0 w 32"/>
                    <a:gd name="T1" fmla="*/ 0 h 1"/>
                    <a:gd name="T2" fmla="*/ 0 w 32"/>
                    <a:gd name="T3" fmla="*/ 1 h 1"/>
                    <a:gd name="T4" fmla="*/ 0 w 32"/>
                    <a:gd name="T5" fmla="*/ 1 h 1"/>
                    <a:gd name="T6" fmla="*/ 0 w 32"/>
                    <a:gd name="T7" fmla="*/ 0 h 1"/>
                    <a:gd name="T8" fmla="*/ 32 w 32"/>
                    <a:gd name="T9" fmla="*/ 0 h 1"/>
                    <a:gd name="T10" fmla="*/ 32 w 32"/>
                    <a:gd name="T11" fmla="*/ 0 h 1"/>
                    <a:gd name="T12" fmla="*/ 32 w 32"/>
                    <a:gd name="T13" fmla="*/ 1 h 1"/>
                    <a:gd name="T14" fmla="*/ 32 w 32"/>
                    <a:gd name="T15" fmla="*/ 1 h 1"/>
                    <a:gd name="T16" fmla="*/ 32 w 32"/>
                    <a:gd name="T1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2" h="1">
                      <a:moveTo>
                        <a:pt x="0" y="0"/>
                      </a:move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0"/>
                      </a:lnTo>
                      <a:close/>
                      <a:moveTo>
                        <a:pt x="32" y="0"/>
                      </a:moveTo>
                      <a:lnTo>
                        <a:pt x="32" y="0"/>
                      </a:lnTo>
                      <a:lnTo>
                        <a:pt x="32" y="1"/>
                      </a:lnTo>
                      <a:lnTo>
                        <a:pt x="32" y="1"/>
                      </a:lnTo>
                      <a:lnTo>
                        <a:pt x="32" y="0"/>
                      </a:lnTo>
                      <a:close/>
                    </a:path>
                  </a:pathLst>
                </a:custGeom>
                <a:solidFill>
                  <a:srgbClr val="2F2F2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8" name="Freeform 90"/>
                <p:cNvSpPr>
                  <a:spLocks noEditPoints="1"/>
                </p:cNvSpPr>
                <p:nvPr/>
              </p:nvSpPr>
              <p:spPr bwMode="auto">
                <a:xfrm>
                  <a:off x="2451954" y="2657476"/>
                  <a:ext cx="50800" cy="1588"/>
                </a:xfrm>
                <a:custGeom>
                  <a:avLst/>
                  <a:gdLst>
                    <a:gd name="T0" fmla="*/ 0 w 32"/>
                    <a:gd name="T1" fmla="*/ 0 h 1"/>
                    <a:gd name="T2" fmla="*/ 0 w 32"/>
                    <a:gd name="T3" fmla="*/ 1 h 1"/>
                    <a:gd name="T4" fmla="*/ 0 w 32"/>
                    <a:gd name="T5" fmla="*/ 1 h 1"/>
                    <a:gd name="T6" fmla="*/ 0 w 32"/>
                    <a:gd name="T7" fmla="*/ 0 h 1"/>
                    <a:gd name="T8" fmla="*/ 32 w 32"/>
                    <a:gd name="T9" fmla="*/ 0 h 1"/>
                    <a:gd name="T10" fmla="*/ 32 w 32"/>
                    <a:gd name="T11" fmla="*/ 0 h 1"/>
                    <a:gd name="T12" fmla="*/ 32 w 32"/>
                    <a:gd name="T13" fmla="*/ 1 h 1"/>
                    <a:gd name="T14" fmla="*/ 32 w 32"/>
                    <a:gd name="T15" fmla="*/ 1 h 1"/>
                    <a:gd name="T16" fmla="*/ 32 w 32"/>
                    <a:gd name="T1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2" h="1">
                      <a:moveTo>
                        <a:pt x="0" y="0"/>
                      </a:moveTo>
                      <a:lnTo>
                        <a:pt x="0" y="1"/>
                      </a:lnTo>
                      <a:lnTo>
                        <a:pt x="0" y="1"/>
                      </a:lnTo>
                      <a:lnTo>
                        <a:pt x="0" y="0"/>
                      </a:lnTo>
                      <a:moveTo>
                        <a:pt x="32" y="0"/>
                      </a:moveTo>
                      <a:lnTo>
                        <a:pt x="32" y="0"/>
                      </a:lnTo>
                      <a:lnTo>
                        <a:pt x="32" y="1"/>
                      </a:lnTo>
                      <a:lnTo>
                        <a:pt x="32" y="1"/>
                      </a:lnTo>
                      <a:lnTo>
                        <a:pt x="32" y="0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199" name="Rectangle 91"/>
                <p:cNvSpPr>
                  <a:spLocks noChangeArrowheads="1"/>
                </p:cNvSpPr>
                <p:nvPr/>
              </p:nvSpPr>
              <p:spPr bwMode="auto">
                <a:xfrm>
                  <a:off x="2451954" y="2657476"/>
                  <a:ext cx="50800" cy="1588"/>
                </a:xfrm>
                <a:prstGeom prst="rect">
                  <a:avLst/>
                </a:prstGeom>
                <a:solidFill>
                  <a:srgbClr val="22737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0" name="Rectangle 92"/>
                <p:cNvSpPr>
                  <a:spLocks noChangeArrowheads="1"/>
                </p:cNvSpPr>
                <p:nvPr/>
              </p:nvSpPr>
              <p:spPr bwMode="auto">
                <a:xfrm>
                  <a:off x="2451954" y="2657476"/>
                  <a:ext cx="50800" cy="15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201" name="Freeform 94"/>
                <p:cNvSpPr>
                  <a:spLocks/>
                </p:cNvSpPr>
                <p:nvPr/>
              </p:nvSpPr>
              <p:spPr bwMode="auto">
                <a:xfrm>
                  <a:off x="2340829" y="2152651"/>
                  <a:ext cx="276225" cy="169863"/>
                </a:xfrm>
                <a:custGeom>
                  <a:avLst/>
                  <a:gdLst>
                    <a:gd name="T0" fmla="*/ 163 w 172"/>
                    <a:gd name="T1" fmla="*/ 36 h 105"/>
                    <a:gd name="T2" fmla="*/ 101 w 172"/>
                    <a:gd name="T3" fmla="*/ 3 h 105"/>
                    <a:gd name="T4" fmla="*/ 86 w 172"/>
                    <a:gd name="T5" fmla="*/ 11 h 105"/>
                    <a:gd name="T6" fmla="*/ 71 w 172"/>
                    <a:gd name="T7" fmla="*/ 3 h 105"/>
                    <a:gd name="T8" fmla="*/ 9 w 172"/>
                    <a:gd name="T9" fmla="*/ 36 h 105"/>
                    <a:gd name="T10" fmla="*/ 0 w 172"/>
                    <a:gd name="T11" fmla="*/ 65 h 105"/>
                    <a:gd name="T12" fmla="*/ 0 w 172"/>
                    <a:gd name="T13" fmla="*/ 104 h 105"/>
                    <a:gd name="T14" fmla="*/ 14 w 172"/>
                    <a:gd name="T15" fmla="*/ 101 h 105"/>
                    <a:gd name="T16" fmla="*/ 24 w 172"/>
                    <a:gd name="T17" fmla="*/ 74 h 105"/>
                    <a:gd name="T18" fmla="*/ 45 w 172"/>
                    <a:gd name="T19" fmla="*/ 48 h 105"/>
                    <a:gd name="T20" fmla="*/ 86 w 172"/>
                    <a:gd name="T21" fmla="*/ 33 h 105"/>
                    <a:gd name="T22" fmla="*/ 127 w 172"/>
                    <a:gd name="T23" fmla="*/ 48 h 105"/>
                    <a:gd name="T24" fmla="*/ 148 w 172"/>
                    <a:gd name="T25" fmla="*/ 74 h 105"/>
                    <a:gd name="T26" fmla="*/ 159 w 172"/>
                    <a:gd name="T27" fmla="*/ 101 h 105"/>
                    <a:gd name="T28" fmla="*/ 172 w 172"/>
                    <a:gd name="T29" fmla="*/ 104 h 105"/>
                    <a:gd name="T30" fmla="*/ 172 w 172"/>
                    <a:gd name="T31" fmla="*/ 65 h 105"/>
                    <a:gd name="T32" fmla="*/ 163 w 172"/>
                    <a:gd name="T33" fmla="*/ 36 h 1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72" h="105">
                      <a:moveTo>
                        <a:pt x="163" y="36"/>
                      </a:moveTo>
                      <a:cubicBezTo>
                        <a:pt x="157" y="23"/>
                        <a:pt x="109" y="6"/>
                        <a:pt x="101" y="3"/>
                      </a:cubicBezTo>
                      <a:cubicBezTo>
                        <a:pt x="92" y="0"/>
                        <a:pt x="86" y="11"/>
                        <a:pt x="86" y="11"/>
                      </a:cubicBezTo>
                      <a:cubicBezTo>
                        <a:pt x="86" y="11"/>
                        <a:pt x="80" y="0"/>
                        <a:pt x="71" y="3"/>
                      </a:cubicBezTo>
                      <a:cubicBezTo>
                        <a:pt x="63" y="6"/>
                        <a:pt x="15" y="23"/>
                        <a:pt x="9" y="36"/>
                      </a:cubicBezTo>
                      <a:cubicBezTo>
                        <a:pt x="3" y="48"/>
                        <a:pt x="0" y="57"/>
                        <a:pt x="0" y="65"/>
                      </a:cubicBezTo>
                      <a:cubicBezTo>
                        <a:pt x="0" y="74"/>
                        <a:pt x="0" y="104"/>
                        <a:pt x="0" y="104"/>
                      </a:cubicBezTo>
                      <a:cubicBezTo>
                        <a:pt x="0" y="104"/>
                        <a:pt x="9" y="105"/>
                        <a:pt x="14" y="101"/>
                      </a:cubicBezTo>
                      <a:cubicBezTo>
                        <a:pt x="19" y="98"/>
                        <a:pt x="24" y="87"/>
                        <a:pt x="24" y="74"/>
                      </a:cubicBezTo>
                      <a:cubicBezTo>
                        <a:pt x="24" y="61"/>
                        <a:pt x="34" y="50"/>
                        <a:pt x="45" y="48"/>
                      </a:cubicBezTo>
                      <a:cubicBezTo>
                        <a:pt x="58" y="46"/>
                        <a:pt x="86" y="41"/>
                        <a:pt x="86" y="33"/>
                      </a:cubicBezTo>
                      <a:cubicBezTo>
                        <a:pt x="86" y="41"/>
                        <a:pt x="117" y="46"/>
                        <a:pt x="127" y="48"/>
                      </a:cubicBezTo>
                      <a:cubicBezTo>
                        <a:pt x="139" y="50"/>
                        <a:pt x="148" y="61"/>
                        <a:pt x="148" y="74"/>
                      </a:cubicBezTo>
                      <a:cubicBezTo>
                        <a:pt x="148" y="87"/>
                        <a:pt x="154" y="98"/>
                        <a:pt x="159" y="101"/>
                      </a:cubicBezTo>
                      <a:cubicBezTo>
                        <a:pt x="164" y="105"/>
                        <a:pt x="172" y="104"/>
                        <a:pt x="172" y="104"/>
                      </a:cubicBezTo>
                      <a:cubicBezTo>
                        <a:pt x="172" y="104"/>
                        <a:pt x="172" y="74"/>
                        <a:pt x="172" y="65"/>
                      </a:cubicBezTo>
                      <a:cubicBezTo>
                        <a:pt x="172" y="57"/>
                        <a:pt x="169" y="48"/>
                        <a:pt x="163" y="36"/>
                      </a:cubicBezTo>
                      <a:close/>
                    </a:path>
                  </a:pathLst>
                </a:custGeom>
                <a:solidFill>
                  <a:srgbClr val="60534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183" name="Freeform 74"/>
              <p:cNvSpPr>
                <a:spLocks/>
              </p:cNvSpPr>
              <p:nvPr/>
            </p:nvSpPr>
            <p:spPr bwMode="auto">
              <a:xfrm>
                <a:off x="2548790" y="2485233"/>
                <a:ext cx="233363" cy="561975"/>
              </a:xfrm>
              <a:custGeom>
                <a:avLst/>
                <a:gdLst>
                  <a:gd name="T0" fmla="*/ 111 w 147"/>
                  <a:gd name="T1" fmla="*/ 0 h 354"/>
                  <a:gd name="T2" fmla="*/ 111 w 147"/>
                  <a:gd name="T3" fmla="*/ 39 h 354"/>
                  <a:gd name="T4" fmla="*/ 147 w 147"/>
                  <a:gd name="T5" fmla="*/ 354 h 354"/>
                  <a:gd name="T6" fmla="*/ 84 w 147"/>
                  <a:gd name="T7" fmla="*/ 354 h 354"/>
                  <a:gd name="T8" fmla="*/ 15 w 147"/>
                  <a:gd name="T9" fmla="*/ 214 h 354"/>
                  <a:gd name="T10" fmla="*/ 81 w 147"/>
                  <a:gd name="T11" fmla="*/ 169 h 354"/>
                  <a:gd name="T12" fmla="*/ 0 w 147"/>
                  <a:gd name="T13" fmla="*/ 132 h 354"/>
                  <a:gd name="T14" fmla="*/ 75 w 147"/>
                  <a:gd name="T15" fmla="*/ 16 h 354"/>
                  <a:gd name="T16" fmla="*/ 111 w 147"/>
                  <a:gd name="T17" fmla="*/ 0 h 3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7" h="354">
                    <a:moveTo>
                      <a:pt x="111" y="0"/>
                    </a:moveTo>
                    <a:lnTo>
                      <a:pt x="111" y="39"/>
                    </a:lnTo>
                    <a:lnTo>
                      <a:pt x="147" y="354"/>
                    </a:lnTo>
                    <a:lnTo>
                      <a:pt x="84" y="354"/>
                    </a:lnTo>
                    <a:lnTo>
                      <a:pt x="15" y="214"/>
                    </a:lnTo>
                    <a:lnTo>
                      <a:pt x="81" y="169"/>
                    </a:lnTo>
                    <a:lnTo>
                      <a:pt x="0" y="132"/>
                    </a:lnTo>
                    <a:lnTo>
                      <a:pt x="75" y="16"/>
                    </a:lnTo>
                    <a:lnTo>
                      <a:pt x="111" y="0"/>
                    </a:lnTo>
                    <a:close/>
                  </a:path>
                </a:pathLst>
              </a:custGeom>
              <a:solidFill>
                <a:srgbClr val="1A1A1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52" name="Group 51"/>
            <p:cNvGrpSpPr/>
            <p:nvPr/>
          </p:nvGrpSpPr>
          <p:grpSpPr>
            <a:xfrm>
              <a:off x="2639220" y="2590802"/>
              <a:ext cx="709612" cy="769937"/>
              <a:chOff x="2668588" y="2424907"/>
              <a:chExt cx="709612" cy="769937"/>
            </a:xfrm>
          </p:grpSpPr>
          <p:sp>
            <p:nvSpPr>
              <p:cNvPr id="177" name="Freeform 100"/>
              <p:cNvSpPr>
                <a:spLocks/>
              </p:cNvSpPr>
              <p:nvPr/>
            </p:nvSpPr>
            <p:spPr bwMode="auto">
              <a:xfrm>
                <a:off x="3257550" y="2820194"/>
                <a:ext cx="120650" cy="177800"/>
              </a:xfrm>
              <a:custGeom>
                <a:avLst/>
                <a:gdLst>
                  <a:gd name="T0" fmla="*/ 57 w 75"/>
                  <a:gd name="T1" fmla="*/ 7 h 111"/>
                  <a:gd name="T2" fmla="*/ 11 w 75"/>
                  <a:gd name="T3" fmla="*/ 43 h 111"/>
                  <a:gd name="T4" fmla="*/ 18 w 75"/>
                  <a:gd name="T5" fmla="*/ 104 h 111"/>
                  <a:gd name="T6" fmla="*/ 64 w 75"/>
                  <a:gd name="T7" fmla="*/ 68 h 111"/>
                  <a:gd name="T8" fmla="*/ 57 w 75"/>
                  <a:gd name="T9" fmla="*/ 7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5" h="111">
                    <a:moveTo>
                      <a:pt x="57" y="7"/>
                    </a:moveTo>
                    <a:cubicBezTo>
                      <a:pt x="43" y="0"/>
                      <a:pt x="22" y="17"/>
                      <a:pt x="11" y="43"/>
                    </a:cubicBezTo>
                    <a:cubicBezTo>
                      <a:pt x="0" y="70"/>
                      <a:pt x="3" y="97"/>
                      <a:pt x="18" y="104"/>
                    </a:cubicBezTo>
                    <a:cubicBezTo>
                      <a:pt x="33" y="111"/>
                      <a:pt x="53" y="94"/>
                      <a:pt x="64" y="68"/>
                    </a:cubicBezTo>
                    <a:cubicBezTo>
                      <a:pt x="75" y="41"/>
                      <a:pt x="72" y="14"/>
                      <a:pt x="57" y="7"/>
                    </a:cubicBezTo>
                    <a:close/>
                  </a:path>
                </a:pathLst>
              </a:custGeom>
              <a:solidFill>
                <a:srgbClr val="F6DB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8" name="Freeform 101"/>
              <p:cNvSpPr>
                <a:spLocks/>
              </p:cNvSpPr>
              <p:nvPr/>
            </p:nvSpPr>
            <p:spPr bwMode="auto">
              <a:xfrm>
                <a:off x="2695575" y="2820194"/>
                <a:ext cx="122238" cy="177800"/>
              </a:xfrm>
              <a:custGeom>
                <a:avLst/>
                <a:gdLst>
                  <a:gd name="T0" fmla="*/ 18 w 76"/>
                  <a:gd name="T1" fmla="*/ 7 h 111"/>
                  <a:gd name="T2" fmla="*/ 65 w 76"/>
                  <a:gd name="T3" fmla="*/ 43 h 111"/>
                  <a:gd name="T4" fmla="*/ 58 w 76"/>
                  <a:gd name="T5" fmla="*/ 104 h 111"/>
                  <a:gd name="T6" fmla="*/ 11 w 76"/>
                  <a:gd name="T7" fmla="*/ 68 h 111"/>
                  <a:gd name="T8" fmla="*/ 18 w 76"/>
                  <a:gd name="T9" fmla="*/ 7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6" h="111">
                    <a:moveTo>
                      <a:pt x="18" y="7"/>
                    </a:moveTo>
                    <a:cubicBezTo>
                      <a:pt x="33" y="0"/>
                      <a:pt x="54" y="17"/>
                      <a:pt x="65" y="43"/>
                    </a:cubicBezTo>
                    <a:cubicBezTo>
                      <a:pt x="76" y="70"/>
                      <a:pt x="72" y="97"/>
                      <a:pt x="58" y="104"/>
                    </a:cubicBezTo>
                    <a:cubicBezTo>
                      <a:pt x="43" y="111"/>
                      <a:pt x="22" y="94"/>
                      <a:pt x="11" y="68"/>
                    </a:cubicBezTo>
                    <a:cubicBezTo>
                      <a:pt x="0" y="41"/>
                      <a:pt x="3" y="14"/>
                      <a:pt x="18" y="7"/>
                    </a:cubicBezTo>
                    <a:close/>
                  </a:path>
                </a:pathLst>
              </a:custGeom>
              <a:solidFill>
                <a:srgbClr val="F6DB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9" name="Freeform 102"/>
              <p:cNvSpPr>
                <a:spLocks/>
              </p:cNvSpPr>
              <p:nvPr/>
            </p:nvSpPr>
            <p:spPr bwMode="auto">
              <a:xfrm>
                <a:off x="2919413" y="3112294"/>
                <a:ext cx="234950" cy="82550"/>
              </a:xfrm>
              <a:custGeom>
                <a:avLst/>
                <a:gdLst>
                  <a:gd name="T0" fmla="*/ 147 w 147"/>
                  <a:gd name="T1" fmla="*/ 0 h 51"/>
                  <a:gd name="T2" fmla="*/ 0 w 147"/>
                  <a:gd name="T3" fmla="*/ 0 h 51"/>
                  <a:gd name="T4" fmla="*/ 0 w 147"/>
                  <a:gd name="T5" fmla="*/ 5 h 51"/>
                  <a:gd name="T6" fmla="*/ 73 w 147"/>
                  <a:gd name="T7" fmla="*/ 51 h 51"/>
                  <a:gd name="T8" fmla="*/ 147 w 147"/>
                  <a:gd name="T9" fmla="*/ 4 h 51"/>
                  <a:gd name="T10" fmla="*/ 147 w 147"/>
                  <a:gd name="T11" fmla="*/ 0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7" h="51">
                    <a:moveTo>
                      <a:pt x="147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5"/>
                      <a:pt x="46" y="51"/>
                      <a:pt x="73" y="51"/>
                    </a:cubicBezTo>
                    <a:cubicBezTo>
                      <a:pt x="100" y="51"/>
                      <a:pt x="147" y="4"/>
                      <a:pt x="147" y="4"/>
                    </a:cubicBezTo>
                    <a:cubicBezTo>
                      <a:pt x="147" y="0"/>
                      <a:pt x="147" y="0"/>
                      <a:pt x="147" y="0"/>
                    </a:cubicBezTo>
                  </a:path>
                </a:pathLst>
              </a:custGeom>
              <a:solidFill>
                <a:srgbClr val="C5AF9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0" name="Freeform 103"/>
              <p:cNvSpPr>
                <a:spLocks/>
              </p:cNvSpPr>
              <p:nvPr/>
            </p:nvSpPr>
            <p:spPr bwMode="auto">
              <a:xfrm>
                <a:off x="2711450" y="2445544"/>
                <a:ext cx="652463" cy="723900"/>
              </a:xfrm>
              <a:custGeom>
                <a:avLst/>
                <a:gdLst>
                  <a:gd name="T0" fmla="*/ 203 w 406"/>
                  <a:gd name="T1" fmla="*/ 450 h 450"/>
                  <a:gd name="T2" fmla="*/ 30 w 406"/>
                  <a:gd name="T3" fmla="*/ 266 h 450"/>
                  <a:gd name="T4" fmla="*/ 203 w 406"/>
                  <a:gd name="T5" fmla="*/ 0 h 450"/>
                  <a:gd name="T6" fmla="*/ 375 w 406"/>
                  <a:gd name="T7" fmla="*/ 266 h 450"/>
                  <a:gd name="T8" fmla="*/ 203 w 406"/>
                  <a:gd name="T9" fmla="*/ 450 h 4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6" h="450">
                    <a:moveTo>
                      <a:pt x="203" y="450"/>
                    </a:moveTo>
                    <a:cubicBezTo>
                      <a:pt x="157" y="450"/>
                      <a:pt x="60" y="374"/>
                      <a:pt x="30" y="266"/>
                    </a:cubicBezTo>
                    <a:cubicBezTo>
                      <a:pt x="0" y="157"/>
                      <a:pt x="57" y="0"/>
                      <a:pt x="203" y="0"/>
                    </a:cubicBezTo>
                    <a:cubicBezTo>
                      <a:pt x="349" y="0"/>
                      <a:pt x="406" y="157"/>
                      <a:pt x="375" y="266"/>
                    </a:cubicBezTo>
                    <a:cubicBezTo>
                      <a:pt x="346" y="374"/>
                      <a:pt x="249" y="450"/>
                      <a:pt x="203" y="450"/>
                    </a:cubicBezTo>
                    <a:close/>
                  </a:path>
                </a:pathLst>
              </a:custGeom>
              <a:solidFill>
                <a:srgbClr val="F6DB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1" name="Freeform 104"/>
              <p:cNvSpPr>
                <a:spLocks/>
              </p:cNvSpPr>
              <p:nvPr/>
            </p:nvSpPr>
            <p:spPr bwMode="auto">
              <a:xfrm>
                <a:off x="2668588" y="2424907"/>
                <a:ext cx="690563" cy="498475"/>
              </a:xfrm>
              <a:custGeom>
                <a:avLst/>
                <a:gdLst>
                  <a:gd name="T0" fmla="*/ 259 w 430"/>
                  <a:gd name="T1" fmla="*/ 148 h 310"/>
                  <a:gd name="T2" fmla="*/ 357 w 430"/>
                  <a:gd name="T3" fmla="*/ 226 h 310"/>
                  <a:gd name="T4" fmla="*/ 387 w 430"/>
                  <a:gd name="T5" fmla="*/ 301 h 310"/>
                  <a:gd name="T6" fmla="*/ 411 w 430"/>
                  <a:gd name="T7" fmla="*/ 145 h 310"/>
                  <a:gd name="T8" fmla="*/ 257 w 430"/>
                  <a:gd name="T9" fmla="*/ 4 h 310"/>
                  <a:gd name="T10" fmla="*/ 104 w 430"/>
                  <a:gd name="T11" fmla="*/ 47 h 310"/>
                  <a:gd name="T12" fmla="*/ 63 w 430"/>
                  <a:gd name="T13" fmla="*/ 310 h 310"/>
                  <a:gd name="T14" fmla="*/ 148 w 430"/>
                  <a:gd name="T15" fmla="*/ 105 h 310"/>
                  <a:gd name="T16" fmla="*/ 259 w 430"/>
                  <a:gd name="T17" fmla="*/ 148 h 3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0" h="310">
                    <a:moveTo>
                      <a:pt x="259" y="148"/>
                    </a:moveTo>
                    <a:cubicBezTo>
                      <a:pt x="295" y="223"/>
                      <a:pt x="310" y="246"/>
                      <a:pt x="357" y="226"/>
                    </a:cubicBezTo>
                    <a:cubicBezTo>
                      <a:pt x="405" y="206"/>
                      <a:pt x="396" y="262"/>
                      <a:pt x="387" y="301"/>
                    </a:cubicBezTo>
                    <a:cubicBezTo>
                      <a:pt x="430" y="248"/>
                      <a:pt x="425" y="197"/>
                      <a:pt x="411" y="145"/>
                    </a:cubicBezTo>
                    <a:cubicBezTo>
                      <a:pt x="397" y="88"/>
                      <a:pt x="325" y="2"/>
                      <a:pt x="257" y="4"/>
                    </a:cubicBezTo>
                    <a:cubicBezTo>
                      <a:pt x="220" y="0"/>
                      <a:pt x="164" y="5"/>
                      <a:pt x="104" y="47"/>
                    </a:cubicBezTo>
                    <a:cubicBezTo>
                      <a:pt x="0" y="122"/>
                      <a:pt x="35" y="290"/>
                      <a:pt x="63" y="310"/>
                    </a:cubicBezTo>
                    <a:cubicBezTo>
                      <a:pt x="36" y="155"/>
                      <a:pt x="102" y="186"/>
                      <a:pt x="148" y="105"/>
                    </a:cubicBezTo>
                    <a:cubicBezTo>
                      <a:pt x="163" y="69"/>
                      <a:pt x="221" y="67"/>
                      <a:pt x="259" y="148"/>
                    </a:cubicBezTo>
                    <a:close/>
                  </a:path>
                </a:pathLst>
              </a:custGeom>
              <a:solidFill>
                <a:srgbClr val="BF97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53" name="Freeform 105"/>
            <p:cNvSpPr>
              <a:spLocks/>
            </p:cNvSpPr>
            <p:nvPr/>
          </p:nvSpPr>
          <p:spPr bwMode="auto">
            <a:xfrm>
              <a:off x="2712245" y="3384552"/>
              <a:ext cx="234950" cy="433388"/>
            </a:xfrm>
            <a:custGeom>
              <a:avLst/>
              <a:gdLst>
                <a:gd name="T0" fmla="*/ 148 w 148"/>
                <a:gd name="T1" fmla="*/ 272 h 273"/>
                <a:gd name="T2" fmla="*/ 84 w 148"/>
                <a:gd name="T3" fmla="*/ 272 h 273"/>
                <a:gd name="T4" fmla="*/ 80 w 148"/>
                <a:gd name="T5" fmla="*/ 273 h 273"/>
                <a:gd name="T6" fmla="*/ 16 w 148"/>
                <a:gd name="T7" fmla="*/ 213 h 273"/>
                <a:gd name="T8" fmla="*/ 81 w 148"/>
                <a:gd name="T9" fmla="*/ 169 h 273"/>
                <a:gd name="T10" fmla="*/ 0 w 148"/>
                <a:gd name="T11" fmla="*/ 131 h 273"/>
                <a:gd name="T12" fmla="*/ 54 w 148"/>
                <a:gd name="T13" fmla="*/ 48 h 273"/>
                <a:gd name="T14" fmla="*/ 75 w 148"/>
                <a:gd name="T15" fmla="*/ 16 h 273"/>
                <a:gd name="T16" fmla="*/ 111 w 148"/>
                <a:gd name="T17" fmla="*/ 0 h 273"/>
                <a:gd name="T18" fmla="*/ 111 w 148"/>
                <a:gd name="T19" fmla="*/ 38 h 273"/>
                <a:gd name="T20" fmla="*/ 147 w 148"/>
                <a:gd name="T21" fmla="*/ 273 h 273"/>
                <a:gd name="T22" fmla="*/ 148 w 148"/>
                <a:gd name="T23" fmla="*/ 272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8" h="273">
                  <a:moveTo>
                    <a:pt x="148" y="272"/>
                  </a:moveTo>
                  <a:lnTo>
                    <a:pt x="84" y="272"/>
                  </a:lnTo>
                  <a:lnTo>
                    <a:pt x="80" y="273"/>
                  </a:lnTo>
                  <a:lnTo>
                    <a:pt x="16" y="213"/>
                  </a:lnTo>
                  <a:lnTo>
                    <a:pt x="81" y="169"/>
                  </a:lnTo>
                  <a:lnTo>
                    <a:pt x="0" y="131"/>
                  </a:lnTo>
                  <a:lnTo>
                    <a:pt x="54" y="48"/>
                  </a:lnTo>
                  <a:lnTo>
                    <a:pt x="75" y="16"/>
                  </a:lnTo>
                  <a:lnTo>
                    <a:pt x="111" y="0"/>
                  </a:lnTo>
                  <a:lnTo>
                    <a:pt x="111" y="38"/>
                  </a:lnTo>
                  <a:lnTo>
                    <a:pt x="147" y="273"/>
                  </a:lnTo>
                  <a:lnTo>
                    <a:pt x="148" y="272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106"/>
            <p:cNvSpPr>
              <a:spLocks/>
            </p:cNvSpPr>
            <p:nvPr/>
          </p:nvSpPr>
          <p:spPr bwMode="auto">
            <a:xfrm>
              <a:off x="3067845" y="3381377"/>
              <a:ext cx="231775" cy="436563"/>
            </a:xfrm>
            <a:custGeom>
              <a:avLst/>
              <a:gdLst>
                <a:gd name="T0" fmla="*/ 66 w 146"/>
                <a:gd name="T1" fmla="*/ 169 h 275"/>
                <a:gd name="T2" fmla="*/ 132 w 146"/>
                <a:gd name="T3" fmla="*/ 212 h 275"/>
                <a:gd name="T4" fmla="*/ 67 w 146"/>
                <a:gd name="T5" fmla="*/ 275 h 275"/>
                <a:gd name="T6" fmla="*/ 63 w 146"/>
                <a:gd name="T7" fmla="*/ 274 h 275"/>
                <a:gd name="T8" fmla="*/ 0 w 146"/>
                <a:gd name="T9" fmla="*/ 274 h 275"/>
                <a:gd name="T10" fmla="*/ 1 w 146"/>
                <a:gd name="T11" fmla="*/ 275 h 275"/>
                <a:gd name="T12" fmla="*/ 37 w 146"/>
                <a:gd name="T13" fmla="*/ 37 h 275"/>
                <a:gd name="T14" fmla="*/ 37 w 146"/>
                <a:gd name="T15" fmla="*/ 0 h 275"/>
                <a:gd name="T16" fmla="*/ 81 w 146"/>
                <a:gd name="T17" fmla="*/ 19 h 275"/>
                <a:gd name="T18" fmla="*/ 100 w 146"/>
                <a:gd name="T19" fmla="*/ 51 h 275"/>
                <a:gd name="T20" fmla="*/ 146 w 146"/>
                <a:gd name="T21" fmla="*/ 130 h 275"/>
                <a:gd name="T22" fmla="*/ 66 w 146"/>
                <a:gd name="T23" fmla="*/ 169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6" h="275">
                  <a:moveTo>
                    <a:pt x="66" y="169"/>
                  </a:moveTo>
                  <a:lnTo>
                    <a:pt x="132" y="212"/>
                  </a:lnTo>
                  <a:lnTo>
                    <a:pt x="67" y="275"/>
                  </a:lnTo>
                  <a:lnTo>
                    <a:pt x="63" y="274"/>
                  </a:lnTo>
                  <a:lnTo>
                    <a:pt x="0" y="274"/>
                  </a:lnTo>
                  <a:lnTo>
                    <a:pt x="1" y="275"/>
                  </a:lnTo>
                  <a:lnTo>
                    <a:pt x="37" y="37"/>
                  </a:lnTo>
                  <a:lnTo>
                    <a:pt x="37" y="0"/>
                  </a:lnTo>
                  <a:lnTo>
                    <a:pt x="81" y="19"/>
                  </a:lnTo>
                  <a:lnTo>
                    <a:pt x="100" y="51"/>
                  </a:lnTo>
                  <a:lnTo>
                    <a:pt x="146" y="130"/>
                  </a:lnTo>
                  <a:lnTo>
                    <a:pt x="66" y="169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107"/>
            <p:cNvSpPr>
              <a:spLocks/>
            </p:cNvSpPr>
            <p:nvPr/>
          </p:nvSpPr>
          <p:spPr bwMode="auto">
            <a:xfrm>
              <a:off x="5316538" y="1786732"/>
              <a:ext cx="379413" cy="960438"/>
            </a:xfrm>
            <a:custGeom>
              <a:avLst/>
              <a:gdLst>
                <a:gd name="T0" fmla="*/ 85 w 236"/>
                <a:gd name="T1" fmla="*/ 54 h 598"/>
                <a:gd name="T2" fmla="*/ 191 w 236"/>
                <a:gd name="T3" fmla="*/ 103 h 598"/>
                <a:gd name="T4" fmla="*/ 221 w 236"/>
                <a:gd name="T5" fmla="*/ 279 h 598"/>
                <a:gd name="T6" fmla="*/ 113 w 236"/>
                <a:gd name="T7" fmla="*/ 597 h 598"/>
                <a:gd name="T8" fmla="*/ 18 w 236"/>
                <a:gd name="T9" fmla="*/ 271 h 598"/>
                <a:gd name="T10" fmla="*/ 85 w 236"/>
                <a:gd name="T11" fmla="*/ 54 h 5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6" h="598">
                  <a:moveTo>
                    <a:pt x="85" y="54"/>
                  </a:moveTo>
                  <a:cubicBezTo>
                    <a:pt x="94" y="25"/>
                    <a:pt x="163" y="0"/>
                    <a:pt x="191" y="103"/>
                  </a:cubicBezTo>
                  <a:cubicBezTo>
                    <a:pt x="219" y="206"/>
                    <a:pt x="205" y="243"/>
                    <a:pt x="221" y="279"/>
                  </a:cubicBezTo>
                  <a:cubicBezTo>
                    <a:pt x="236" y="316"/>
                    <a:pt x="200" y="598"/>
                    <a:pt x="113" y="597"/>
                  </a:cubicBezTo>
                  <a:cubicBezTo>
                    <a:pt x="20" y="596"/>
                    <a:pt x="0" y="326"/>
                    <a:pt x="18" y="271"/>
                  </a:cubicBezTo>
                  <a:cubicBezTo>
                    <a:pt x="37" y="217"/>
                    <a:pt x="20" y="54"/>
                    <a:pt x="85" y="54"/>
                  </a:cubicBezTo>
                </a:path>
              </a:pathLst>
            </a:custGeom>
            <a:solidFill>
              <a:srgbClr val="6053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108"/>
            <p:cNvSpPr>
              <a:spLocks/>
            </p:cNvSpPr>
            <p:nvPr/>
          </p:nvSpPr>
          <p:spPr bwMode="auto">
            <a:xfrm>
              <a:off x="5702300" y="1786732"/>
              <a:ext cx="379413" cy="960438"/>
            </a:xfrm>
            <a:custGeom>
              <a:avLst/>
              <a:gdLst>
                <a:gd name="T0" fmla="*/ 151 w 237"/>
                <a:gd name="T1" fmla="*/ 54 h 598"/>
                <a:gd name="T2" fmla="*/ 45 w 237"/>
                <a:gd name="T3" fmla="*/ 103 h 598"/>
                <a:gd name="T4" fmla="*/ 15 w 237"/>
                <a:gd name="T5" fmla="*/ 279 h 598"/>
                <a:gd name="T6" fmla="*/ 123 w 237"/>
                <a:gd name="T7" fmla="*/ 597 h 598"/>
                <a:gd name="T8" fmla="*/ 218 w 237"/>
                <a:gd name="T9" fmla="*/ 271 h 598"/>
                <a:gd name="T10" fmla="*/ 151 w 237"/>
                <a:gd name="T11" fmla="*/ 54 h 5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7" h="598">
                  <a:moveTo>
                    <a:pt x="151" y="54"/>
                  </a:moveTo>
                  <a:cubicBezTo>
                    <a:pt x="142" y="25"/>
                    <a:pt x="73" y="0"/>
                    <a:pt x="45" y="103"/>
                  </a:cubicBezTo>
                  <a:cubicBezTo>
                    <a:pt x="17" y="206"/>
                    <a:pt x="31" y="243"/>
                    <a:pt x="15" y="279"/>
                  </a:cubicBezTo>
                  <a:cubicBezTo>
                    <a:pt x="0" y="316"/>
                    <a:pt x="37" y="598"/>
                    <a:pt x="123" y="597"/>
                  </a:cubicBezTo>
                  <a:cubicBezTo>
                    <a:pt x="216" y="596"/>
                    <a:pt x="237" y="326"/>
                    <a:pt x="218" y="271"/>
                  </a:cubicBezTo>
                  <a:cubicBezTo>
                    <a:pt x="200" y="217"/>
                    <a:pt x="216" y="54"/>
                    <a:pt x="151" y="54"/>
                  </a:cubicBezTo>
                </a:path>
              </a:pathLst>
            </a:custGeom>
            <a:solidFill>
              <a:srgbClr val="6053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109"/>
            <p:cNvSpPr>
              <a:spLocks/>
            </p:cNvSpPr>
            <p:nvPr/>
          </p:nvSpPr>
          <p:spPr bwMode="auto">
            <a:xfrm>
              <a:off x="5116513" y="2553494"/>
              <a:ext cx="1182688" cy="442913"/>
            </a:xfrm>
            <a:custGeom>
              <a:avLst/>
              <a:gdLst>
                <a:gd name="T0" fmla="*/ 438 w 737"/>
                <a:gd name="T1" fmla="*/ 0 h 276"/>
                <a:gd name="T2" fmla="*/ 295 w 737"/>
                <a:gd name="T3" fmla="*/ 7 h 276"/>
                <a:gd name="T4" fmla="*/ 79 w 737"/>
                <a:gd name="T5" fmla="*/ 99 h 276"/>
                <a:gd name="T6" fmla="*/ 0 w 737"/>
                <a:gd name="T7" fmla="*/ 276 h 276"/>
                <a:gd name="T8" fmla="*/ 737 w 737"/>
                <a:gd name="T9" fmla="*/ 276 h 276"/>
                <a:gd name="T10" fmla="*/ 658 w 737"/>
                <a:gd name="T11" fmla="*/ 99 h 276"/>
                <a:gd name="T12" fmla="*/ 438 w 737"/>
                <a:gd name="T13" fmla="*/ 0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7" h="276">
                  <a:moveTo>
                    <a:pt x="438" y="0"/>
                  </a:moveTo>
                  <a:cubicBezTo>
                    <a:pt x="437" y="3"/>
                    <a:pt x="296" y="5"/>
                    <a:pt x="295" y="7"/>
                  </a:cubicBezTo>
                  <a:cubicBezTo>
                    <a:pt x="250" y="70"/>
                    <a:pt x="155" y="82"/>
                    <a:pt x="79" y="99"/>
                  </a:cubicBezTo>
                  <a:cubicBezTo>
                    <a:pt x="3" y="116"/>
                    <a:pt x="0" y="212"/>
                    <a:pt x="0" y="276"/>
                  </a:cubicBezTo>
                  <a:cubicBezTo>
                    <a:pt x="737" y="276"/>
                    <a:pt x="737" y="276"/>
                    <a:pt x="737" y="276"/>
                  </a:cubicBezTo>
                  <a:cubicBezTo>
                    <a:pt x="737" y="212"/>
                    <a:pt x="736" y="116"/>
                    <a:pt x="658" y="99"/>
                  </a:cubicBezTo>
                  <a:cubicBezTo>
                    <a:pt x="581" y="81"/>
                    <a:pt x="480" y="66"/>
                    <a:pt x="438" y="0"/>
                  </a:cubicBezTo>
                </a:path>
              </a:pathLst>
            </a:custGeom>
            <a:solidFill>
              <a:srgbClr val="C938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110"/>
            <p:cNvSpPr>
              <a:spLocks/>
            </p:cNvSpPr>
            <p:nvPr/>
          </p:nvSpPr>
          <p:spPr bwMode="auto">
            <a:xfrm>
              <a:off x="5588000" y="2553494"/>
              <a:ext cx="238125" cy="442913"/>
            </a:xfrm>
            <a:custGeom>
              <a:avLst/>
              <a:gdLst>
                <a:gd name="T0" fmla="*/ 149 w 149"/>
                <a:gd name="T1" fmla="*/ 7 h 276"/>
                <a:gd name="T2" fmla="*/ 149 w 149"/>
                <a:gd name="T3" fmla="*/ 41 h 276"/>
                <a:gd name="T4" fmla="*/ 113 w 149"/>
                <a:gd name="T5" fmla="*/ 276 h 276"/>
                <a:gd name="T6" fmla="*/ 36 w 149"/>
                <a:gd name="T7" fmla="*/ 276 h 276"/>
                <a:gd name="T8" fmla="*/ 0 w 149"/>
                <a:gd name="T9" fmla="*/ 44 h 276"/>
                <a:gd name="T10" fmla="*/ 0 w 149"/>
                <a:gd name="T11" fmla="*/ 7 h 276"/>
                <a:gd name="T12" fmla="*/ 1 w 149"/>
                <a:gd name="T13" fmla="*/ 7 h 276"/>
                <a:gd name="T14" fmla="*/ 144 w 149"/>
                <a:gd name="T15" fmla="*/ 0 h 276"/>
                <a:gd name="T16" fmla="*/ 149 w 149"/>
                <a:gd name="T17" fmla="*/ 7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9" h="276">
                  <a:moveTo>
                    <a:pt x="149" y="7"/>
                  </a:moveTo>
                  <a:cubicBezTo>
                    <a:pt x="149" y="41"/>
                    <a:pt x="149" y="41"/>
                    <a:pt x="149" y="41"/>
                  </a:cubicBezTo>
                  <a:cubicBezTo>
                    <a:pt x="113" y="276"/>
                    <a:pt x="113" y="276"/>
                    <a:pt x="113" y="276"/>
                  </a:cubicBezTo>
                  <a:cubicBezTo>
                    <a:pt x="36" y="276"/>
                    <a:pt x="36" y="276"/>
                    <a:pt x="36" y="276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2" y="5"/>
                    <a:pt x="143" y="3"/>
                    <a:pt x="144" y="0"/>
                  </a:cubicBezTo>
                  <a:cubicBezTo>
                    <a:pt x="146" y="2"/>
                    <a:pt x="147" y="4"/>
                    <a:pt x="149" y="7"/>
                  </a:cubicBezTo>
                  <a:close/>
                </a:path>
              </a:pathLst>
            </a:custGeom>
            <a:solidFill>
              <a:srgbClr val="C938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111"/>
            <p:cNvSpPr>
              <a:spLocks/>
            </p:cNvSpPr>
            <p:nvPr/>
          </p:nvSpPr>
          <p:spPr bwMode="auto">
            <a:xfrm>
              <a:off x="5589588" y="2155032"/>
              <a:ext cx="234950" cy="571500"/>
            </a:xfrm>
            <a:custGeom>
              <a:avLst/>
              <a:gdLst>
                <a:gd name="T0" fmla="*/ 0 w 147"/>
                <a:gd name="T1" fmla="*/ 98 h 356"/>
                <a:gd name="T2" fmla="*/ 0 w 147"/>
                <a:gd name="T3" fmla="*/ 219 h 356"/>
                <a:gd name="T4" fmla="*/ 0 w 147"/>
                <a:gd name="T5" fmla="*/ 278 h 356"/>
                <a:gd name="T6" fmla="*/ 147 w 147"/>
                <a:gd name="T7" fmla="*/ 278 h 356"/>
                <a:gd name="T8" fmla="*/ 147 w 147"/>
                <a:gd name="T9" fmla="*/ 219 h 356"/>
                <a:gd name="T10" fmla="*/ 147 w 147"/>
                <a:gd name="T11" fmla="*/ 98 h 356"/>
                <a:gd name="T12" fmla="*/ 0 w 147"/>
                <a:gd name="T13" fmla="*/ 98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7" h="356">
                  <a:moveTo>
                    <a:pt x="0" y="98"/>
                  </a:moveTo>
                  <a:cubicBezTo>
                    <a:pt x="0" y="219"/>
                    <a:pt x="0" y="219"/>
                    <a:pt x="0" y="219"/>
                  </a:cubicBezTo>
                  <a:cubicBezTo>
                    <a:pt x="0" y="278"/>
                    <a:pt x="0" y="278"/>
                    <a:pt x="0" y="278"/>
                  </a:cubicBezTo>
                  <a:cubicBezTo>
                    <a:pt x="37" y="354"/>
                    <a:pt x="103" y="356"/>
                    <a:pt x="147" y="278"/>
                  </a:cubicBezTo>
                  <a:cubicBezTo>
                    <a:pt x="147" y="219"/>
                    <a:pt x="147" y="219"/>
                    <a:pt x="147" y="219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7" y="0"/>
                    <a:pt x="0" y="0"/>
                    <a:pt x="0" y="98"/>
                  </a:cubicBezTo>
                </a:path>
              </a:pathLst>
            </a:custGeom>
            <a:solidFill>
              <a:srgbClr val="F6DC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112"/>
            <p:cNvSpPr>
              <a:spLocks/>
            </p:cNvSpPr>
            <p:nvPr/>
          </p:nvSpPr>
          <p:spPr bwMode="auto">
            <a:xfrm>
              <a:off x="5927725" y="2164557"/>
              <a:ext cx="120650" cy="179388"/>
            </a:xfrm>
            <a:custGeom>
              <a:avLst/>
              <a:gdLst>
                <a:gd name="T0" fmla="*/ 57 w 75"/>
                <a:gd name="T1" fmla="*/ 7 h 111"/>
                <a:gd name="T2" fmla="*/ 11 w 75"/>
                <a:gd name="T3" fmla="*/ 43 h 111"/>
                <a:gd name="T4" fmla="*/ 18 w 75"/>
                <a:gd name="T5" fmla="*/ 104 h 111"/>
                <a:gd name="T6" fmla="*/ 64 w 75"/>
                <a:gd name="T7" fmla="*/ 68 h 111"/>
                <a:gd name="T8" fmla="*/ 57 w 75"/>
                <a:gd name="T9" fmla="*/ 7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111">
                  <a:moveTo>
                    <a:pt x="57" y="7"/>
                  </a:moveTo>
                  <a:cubicBezTo>
                    <a:pt x="43" y="0"/>
                    <a:pt x="22" y="17"/>
                    <a:pt x="11" y="43"/>
                  </a:cubicBezTo>
                  <a:cubicBezTo>
                    <a:pt x="0" y="70"/>
                    <a:pt x="3" y="97"/>
                    <a:pt x="18" y="104"/>
                  </a:cubicBezTo>
                  <a:cubicBezTo>
                    <a:pt x="33" y="111"/>
                    <a:pt x="53" y="94"/>
                    <a:pt x="64" y="68"/>
                  </a:cubicBezTo>
                  <a:cubicBezTo>
                    <a:pt x="75" y="41"/>
                    <a:pt x="72" y="14"/>
                    <a:pt x="57" y="7"/>
                  </a:cubicBezTo>
                  <a:close/>
                </a:path>
              </a:pathLst>
            </a:custGeom>
            <a:solidFill>
              <a:srgbClr val="F6DC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113"/>
            <p:cNvSpPr>
              <a:spLocks/>
            </p:cNvSpPr>
            <p:nvPr/>
          </p:nvSpPr>
          <p:spPr bwMode="auto">
            <a:xfrm>
              <a:off x="5365750" y="2164557"/>
              <a:ext cx="122238" cy="179388"/>
            </a:xfrm>
            <a:custGeom>
              <a:avLst/>
              <a:gdLst>
                <a:gd name="T0" fmla="*/ 18 w 76"/>
                <a:gd name="T1" fmla="*/ 7 h 111"/>
                <a:gd name="T2" fmla="*/ 65 w 76"/>
                <a:gd name="T3" fmla="*/ 43 h 111"/>
                <a:gd name="T4" fmla="*/ 58 w 76"/>
                <a:gd name="T5" fmla="*/ 104 h 111"/>
                <a:gd name="T6" fmla="*/ 11 w 76"/>
                <a:gd name="T7" fmla="*/ 68 h 111"/>
                <a:gd name="T8" fmla="*/ 18 w 76"/>
                <a:gd name="T9" fmla="*/ 7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6" h="111">
                  <a:moveTo>
                    <a:pt x="18" y="7"/>
                  </a:moveTo>
                  <a:cubicBezTo>
                    <a:pt x="33" y="0"/>
                    <a:pt x="54" y="17"/>
                    <a:pt x="65" y="43"/>
                  </a:cubicBezTo>
                  <a:cubicBezTo>
                    <a:pt x="76" y="70"/>
                    <a:pt x="72" y="97"/>
                    <a:pt x="58" y="104"/>
                  </a:cubicBezTo>
                  <a:cubicBezTo>
                    <a:pt x="43" y="111"/>
                    <a:pt x="22" y="94"/>
                    <a:pt x="11" y="68"/>
                  </a:cubicBezTo>
                  <a:cubicBezTo>
                    <a:pt x="0" y="41"/>
                    <a:pt x="3" y="14"/>
                    <a:pt x="18" y="7"/>
                  </a:cubicBezTo>
                  <a:close/>
                </a:path>
              </a:pathLst>
            </a:custGeom>
            <a:solidFill>
              <a:srgbClr val="F6DC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114"/>
            <p:cNvSpPr>
              <a:spLocks/>
            </p:cNvSpPr>
            <p:nvPr/>
          </p:nvSpPr>
          <p:spPr bwMode="auto">
            <a:xfrm>
              <a:off x="5589588" y="2458244"/>
              <a:ext cx="234950" cy="80963"/>
            </a:xfrm>
            <a:custGeom>
              <a:avLst/>
              <a:gdLst>
                <a:gd name="T0" fmla="*/ 147 w 147"/>
                <a:gd name="T1" fmla="*/ 0 h 51"/>
                <a:gd name="T2" fmla="*/ 0 w 147"/>
                <a:gd name="T3" fmla="*/ 0 h 51"/>
                <a:gd name="T4" fmla="*/ 0 w 147"/>
                <a:gd name="T5" fmla="*/ 5 h 51"/>
                <a:gd name="T6" fmla="*/ 73 w 147"/>
                <a:gd name="T7" fmla="*/ 51 h 51"/>
                <a:gd name="T8" fmla="*/ 147 w 147"/>
                <a:gd name="T9" fmla="*/ 4 h 51"/>
                <a:gd name="T10" fmla="*/ 147 w 147"/>
                <a:gd name="T11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7" h="51">
                  <a:moveTo>
                    <a:pt x="147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46" y="51"/>
                    <a:pt x="73" y="51"/>
                  </a:cubicBezTo>
                  <a:cubicBezTo>
                    <a:pt x="100" y="51"/>
                    <a:pt x="147" y="4"/>
                    <a:pt x="147" y="4"/>
                  </a:cubicBezTo>
                  <a:cubicBezTo>
                    <a:pt x="147" y="0"/>
                    <a:pt x="147" y="0"/>
                    <a:pt x="147" y="0"/>
                  </a:cubicBezTo>
                </a:path>
              </a:pathLst>
            </a:custGeom>
            <a:solidFill>
              <a:srgbClr val="C5B0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115"/>
            <p:cNvSpPr>
              <a:spLocks/>
            </p:cNvSpPr>
            <p:nvPr/>
          </p:nvSpPr>
          <p:spPr bwMode="auto">
            <a:xfrm>
              <a:off x="5381625" y="1791494"/>
              <a:ext cx="652463" cy="722313"/>
            </a:xfrm>
            <a:custGeom>
              <a:avLst/>
              <a:gdLst>
                <a:gd name="T0" fmla="*/ 203 w 406"/>
                <a:gd name="T1" fmla="*/ 450 h 450"/>
                <a:gd name="T2" fmla="*/ 30 w 406"/>
                <a:gd name="T3" fmla="*/ 266 h 450"/>
                <a:gd name="T4" fmla="*/ 203 w 406"/>
                <a:gd name="T5" fmla="*/ 0 h 450"/>
                <a:gd name="T6" fmla="*/ 375 w 406"/>
                <a:gd name="T7" fmla="*/ 266 h 450"/>
                <a:gd name="T8" fmla="*/ 203 w 406"/>
                <a:gd name="T9" fmla="*/ 450 h 4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6" h="450">
                  <a:moveTo>
                    <a:pt x="203" y="450"/>
                  </a:moveTo>
                  <a:cubicBezTo>
                    <a:pt x="157" y="450"/>
                    <a:pt x="60" y="374"/>
                    <a:pt x="30" y="266"/>
                  </a:cubicBezTo>
                  <a:cubicBezTo>
                    <a:pt x="0" y="157"/>
                    <a:pt x="57" y="0"/>
                    <a:pt x="203" y="0"/>
                  </a:cubicBezTo>
                  <a:cubicBezTo>
                    <a:pt x="349" y="0"/>
                    <a:pt x="406" y="157"/>
                    <a:pt x="375" y="266"/>
                  </a:cubicBezTo>
                  <a:cubicBezTo>
                    <a:pt x="346" y="374"/>
                    <a:pt x="249" y="450"/>
                    <a:pt x="203" y="450"/>
                  </a:cubicBezTo>
                  <a:close/>
                </a:path>
              </a:pathLst>
            </a:custGeom>
            <a:solidFill>
              <a:srgbClr val="F6DC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116"/>
            <p:cNvSpPr>
              <a:spLocks/>
            </p:cNvSpPr>
            <p:nvPr/>
          </p:nvSpPr>
          <p:spPr bwMode="auto">
            <a:xfrm>
              <a:off x="5368925" y="1774032"/>
              <a:ext cx="657225" cy="493713"/>
            </a:xfrm>
            <a:custGeom>
              <a:avLst/>
              <a:gdLst>
                <a:gd name="T0" fmla="*/ 392 w 409"/>
                <a:gd name="T1" fmla="*/ 143 h 308"/>
                <a:gd name="T2" fmla="*/ 238 w 409"/>
                <a:gd name="T3" fmla="*/ 2 h 308"/>
                <a:gd name="T4" fmla="*/ 204 w 409"/>
                <a:gd name="T5" fmla="*/ 1 h 308"/>
                <a:gd name="T6" fmla="*/ 171 w 409"/>
                <a:gd name="T7" fmla="*/ 2 h 308"/>
                <a:gd name="T8" fmla="*/ 16 w 409"/>
                <a:gd name="T9" fmla="*/ 143 h 308"/>
                <a:gd name="T10" fmla="*/ 28 w 409"/>
                <a:gd name="T11" fmla="*/ 280 h 308"/>
                <a:gd name="T12" fmla="*/ 44 w 409"/>
                <a:gd name="T13" fmla="*/ 308 h 308"/>
                <a:gd name="T14" fmla="*/ 39 w 409"/>
                <a:gd name="T15" fmla="*/ 227 h 308"/>
                <a:gd name="T16" fmla="*/ 71 w 409"/>
                <a:gd name="T17" fmla="*/ 224 h 308"/>
                <a:gd name="T18" fmla="*/ 168 w 409"/>
                <a:gd name="T19" fmla="*/ 146 h 308"/>
                <a:gd name="T20" fmla="*/ 204 w 409"/>
                <a:gd name="T21" fmla="*/ 96 h 308"/>
                <a:gd name="T22" fmla="*/ 240 w 409"/>
                <a:gd name="T23" fmla="*/ 146 h 308"/>
                <a:gd name="T24" fmla="*/ 338 w 409"/>
                <a:gd name="T25" fmla="*/ 224 h 308"/>
                <a:gd name="T26" fmla="*/ 370 w 409"/>
                <a:gd name="T27" fmla="*/ 227 h 308"/>
                <a:gd name="T28" fmla="*/ 365 w 409"/>
                <a:gd name="T29" fmla="*/ 308 h 308"/>
                <a:gd name="T30" fmla="*/ 381 w 409"/>
                <a:gd name="T31" fmla="*/ 280 h 308"/>
                <a:gd name="T32" fmla="*/ 392 w 409"/>
                <a:gd name="T33" fmla="*/ 143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09" h="308">
                  <a:moveTo>
                    <a:pt x="392" y="143"/>
                  </a:moveTo>
                  <a:cubicBezTo>
                    <a:pt x="378" y="86"/>
                    <a:pt x="306" y="0"/>
                    <a:pt x="238" y="2"/>
                  </a:cubicBezTo>
                  <a:cubicBezTo>
                    <a:pt x="228" y="1"/>
                    <a:pt x="217" y="0"/>
                    <a:pt x="204" y="1"/>
                  </a:cubicBezTo>
                  <a:cubicBezTo>
                    <a:pt x="192" y="0"/>
                    <a:pt x="181" y="1"/>
                    <a:pt x="171" y="2"/>
                  </a:cubicBezTo>
                  <a:cubicBezTo>
                    <a:pt x="103" y="0"/>
                    <a:pt x="31" y="86"/>
                    <a:pt x="16" y="143"/>
                  </a:cubicBezTo>
                  <a:cubicBezTo>
                    <a:pt x="5" y="189"/>
                    <a:pt x="0" y="234"/>
                    <a:pt x="28" y="280"/>
                  </a:cubicBezTo>
                  <a:cubicBezTo>
                    <a:pt x="32" y="294"/>
                    <a:pt x="38" y="304"/>
                    <a:pt x="44" y="308"/>
                  </a:cubicBezTo>
                  <a:cubicBezTo>
                    <a:pt x="38" y="273"/>
                    <a:pt x="37" y="247"/>
                    <a:pt x="39" y="227"/>
                  </a:cubicBezTo>
                  <a:cubicBezTo>
                    <a:pt x="44" y="219"/>
                    <a:pt x="54" y="217"/>
                    <a:pt x="71" y="224"/>
                  </a:cubicBezTo>
                  <a:cubicBezTo>
                    <a:pt x="118" y="244"/>
                    <a:pt x="133" y="221"/>
                    <a:pt x="168" y="146"/>
                  </a:cubicBezTo>
                  <a:cubicBezTo>
                    <a:pt x="179" y="123"/>
                    <a:pt x="188" y="96"/>
                    <a:pt x="204" y="96"/>
                  </a:cubicBezTo>
                  <a:cubicBezTo>
                    <a:pt x="221" y="96"/>
                    <a:pt x="230" y="123"/>
                    <a:pt x="240" y="146"/>
                  </a:cubicBezTo>
                  <a:cubicBezTo>
                    <a:pt x="276" y="221"/>
                    <a:pt x="291" y="244"/>
                    <a:pt x="338" y="224"/>
                  </a:cubicBezTo>
                  <a:cubicBezTo>
                    <a:pt x="355" y="217"/>
                    <a:pt x="365" y="219"/>
                    <a:pt x="370" y="227"/>
                  </a:cubicBezTo>
                  <a:cubicBezTo>
                    <a:pt x="372" y="247"/>
                    <a:pt x="371" y="273"/>
                    <a:pt x="365" y="308"/>
                  </a:cubicBezTo>
                  <a:cubicBezTo>
                    <a:pt x="371" y="304"/>
                    <a:pt x="376" y="294"/>
                    <a:pt x="381" y="280"/>
                  </a:cubicBezTo>
                  <a:cubicBezTo>
                    <a:pt x="409" y="234"/>
                    <a:pt x="404" y="189"/>
                    <a:pt x="392" y="143"/>
                  </a:cubicBezTo>
                  <a:close/>
                </a:path>
              </a:pathLst>
            </a:custGeom>
            <a:solidFill>
              <a:srgbClr val="6053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117"/>
            <p:cNvSpPr>
              <a:spLocks/>
            </p:cNvSpPr>
            <p:nvPr/>
          </p:nvSpPr>
          <p:spPr bwMode="auto">
            <a:xfrm>
              <a:off x="5413375" y="2563019"/>
              <a:ext cx="233363" cy="433388"/>
            </a:xfrm>
            <a:custGeom>
              <a:avLst/>
              <a:gdLst>
                <a:gd name="T0" fmla="*/ 147 w 147"/>
                <a:gd name="T1" fmla="*/ 272 h 273"/>
                <a:gd name="T2" fmla="*/ 84 w 147"/>
                <a:gd name="T3" fmla="*/ 272 h 273"/>
                <a:gd name="T4" fmla="*/ 80 w 147"/>
                <a:gd name="T5" fmla="*/ 273 h 273"/>
                <a:gd name="T6" fmla="*/ 15 w 147"/>
                <a:gd name="T7" fmla="*/ 214 h 273"/>
                <a:gd name="T8" fmla="*/ 81 w 147"/>
                <a:gd name="T9" fmla="*/ 169 h 273"/>
                <a:gd name="T10" fmla="*/ 0 w 147"/>
                <a:gd name="T11" fmla="*/ 132 h 273"/>
                <a:gd name="T12" fmla="*/ 53 w 147"/>
                <a:gd name="T13" fmla="*/ 49 h 273"/>
                <a:gd name="T14" fmla="*/ 74 w 147"/>
                <a:gd name="T15" fmla="*/ 16 h 273"/>
                <a:gd name="T16" fmla="*/ 110 w 147"/>
                <a:gd name="T17" fmla="*/ 0 h 273"/>
                <a:gd name="T18" fmla="*/ 110 w 147"/>
                <a:gd name="T19" fmla="*/ 39 h 273"/>
                <a:gd name="T20" fmla="*/ 146 w 147"/>
                <a:gd name="T21" fmla="*/ 273 h 273"/>
                <a:gd name="T22" fmla="*/ 147 w 147"/>
                <a:gd name="T23" fmla="*/ 272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7" h="273">
                  <a:moveTo>
                    <a:pt x="147" y="272"/>
                  </a:moveTo>
                  <a:lnTo>
                    <a:pt x="84" y="272"/>
                  </a:lnTo>
                  <a:lnTo>
                    <a:pt x="80" y="273"/>
                  </a:lnTo>
                  <a:lnTo>
                    <a:pt x="15" y="214"/>
                  </a:lnTo>
                  <a:lnTo>
                    <a:pt x="81" y="169"/>
                  </a:lnTo>
                  <a:lnTo>
                    <a:pt x="0" y="132"/>
                  </a:lnTo>
                  <a:lnTo>
                    <a:pt x="53" y="49"/>
                  </a:lnTo>
                  <a:lnTo>
                    <a:pt x="74" y="16"/>
                  </a:lnTo>
                  <a:lnTo>
                    <a:pt x="110" y="0"/>
                  </a:lnTo>
                  <a:lnTo>
                    <a:pt x="110" y="39"/>
                  </a:lnTo>
                  <a:lnTo>
                    <a:pt x="146" y="273"/>
                  </a:lnTo>
                  <a:lnTo>
                    <a:pt x="147" y="272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118"/>
            <p:cNvSpPr>
              <a:spLocks/>
            </p:cNvSpPr>
            <p:nvPr/>
          </p:nvSpPr>
          <p:spPr bwMode="auto">
            <a:xfrm>
              <a:off x="5767388" y="2559844"/>
              <a:ext cx="233363" cy="436563"/>
            </a:xfrm>
            <a:custGeom>
              <a:avLst/>
              <a:gdLst>
                <a:gd name="T0" fmla="*/ 66 w 147"/>
                <a:gd name="T1" fmla="*/ 169 h 275"/>
                <a:gd name="T2" fmla="*/ 133 w 147"/>
                <a:gd name="T3" fmla="*/ 213 h 275"/>
                <a:gd name="T4" fmla="*/ 67 w 147"/>
                <a:gd name="T5" fmla="*/ 275 h 275"/>
                <a:gd name="T6" fmla="*/ 63 w 147"/>
                <a:gd name="T7" fmla="*/ 274 h 275"/>
                <a:gd name="T8" fmla="*/ 0 w 147"/>
                <a:gd name="T9" fmla="*/ 274 h 275"/>
                <a:gd name="T10" fmla="*/ 1 w 147"/>
                <a:gd name="T11" fmla="*/ 275 h 275"/>
                <a:gd name="T12" fmla="*/ 37 w 147"/>
                <a:gd name="T13" fmla="*/ 38 h 275"/>
                <a:gd name="T14" fmla="*/ 37 w 147"/>
                <a:gd name="T15" fmla="*/ 0 h 275"/>
                <a:gd name="T16" fmla="*/ 81 w 147"/>
                <a:gd name="T17" fmla="*/ 19 h 275"/>
                <a:gd name="T18" fmla="*/ 100 w 147"/>
                <a:gd name="T19" fmla="*/ 52 h 275"/>
                <a:gd name="T20" fmla="*/ 147 w 147"/>
                <a:gd name="T21" fmla="*/ 131 h 275"/>
                <a:gd name="T22" fmla="*/ 66 w 147"/>
                <a:gd name="T23" fmla="*/ 169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7" h="275">
                  <a:moveTo>
                    <a:pt x="66" y="169"/>
                  </a:moveTo>
                  <a:lnTo>
                    <a:pt x="133" y="213"/>
                  </a:lnTo>
                  <a:lnTo>
                    <a:pt x="67" y="275"/>
                  </a:lnTo>
                  <a:lnTo>
                    <a:pt x="63" y="274"/>
                  </a:lnTo>
                  <a:lnTo>
                    <a:pt x="0" y="274"/>
                  </a:lnTo>
                  <a:lnTo>
                    <a:pt x="1" y="275"/>
                  </a:lnTo>
                  <a:lnTo>
                    <a:pt x="37" y="38"/>
                  </a:lnTo>
                  <a:lnTo>
                    <a:pt x="37" y="0"/>
                  </a:lnTo>
                  <a:lnTo>
                    <a:pt x="81" y="19"/>
                  </a:lnTo>
                  <a:lnTo>
                    <a:pt x="100" y="52"/>
                  </a:lnTo>
                  <a:lnTo>
                    <a:pt x="147" y="131"/>
                  </a:lnTo>
                  <a:lnTo>
                    <a:pt x="66" y="169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119"/>
            <p:cNvSpPr>
              <a:spLocks/>
            </p:cNvSpPr>
            <p:nvPr/>
          </p:nvSpPr>
          <p:spPr bwMode="auto">
            <a:xfrm>
              <a:off x="5621338" y="3086894"/>
              <a:ext cx="1247775" cy="565150"/>
            </a:xfrm>
            <a:custGeom>
              <a:avLst/>
              <a:gdLst>
                <a:gd name="T0" fmla="*/ 311 w 777"/>
                <a:gd name="T1" fmla="*/ 0 h 352"/>
                <a:gd name="T2" fmla="*/ 67 w 777"/>
                <a:gd name="T3" fmla="*/ 133 h 352"/>
                <a:gd name="T4" fmla="*/ 0 w 777"/>
                <a:gd name="T5" fmla="*/ 352 h 352"/>
                <a:gd name="T6" fmla="*/ 388 w 777"/>
                <a:gd name="T7" fmla="*/ 352 h 352"/>
                <a:gd name="T8" fmla="*/ 777 w 777"/>
                <a:gd name="T9" fmla="*/ 352 h 352"/>
                <a:gd name="T10" fmla="*/ 710 w 777"/>
                <a:gd name="T11" fmla="*/ 133 h 352"/>
                <a:gd name="T12" fmla="*/ 468 w 777"/>
                <a:gd name="T13" fmla="*/ 1 h 352"/>
                <a:gd name="T14" fmla="*/ 311 w 777"/>
                <a:gd name="T15" fmla="*/ 0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7" h="352">
                  <a:moveTo>
                    <a:pt x="311" y="0"/>
                  </a:moveTo>
                  <a:cubicBezTo>
                    <a:pt x="139" y="75"/>
                    <a:pt x="87" y="115"/>
                    <a:pt x="67" y="133"/>
                  </a:cubicBezTo>
                  <a:cubicBezTo>
                    <a:pt x="36" y="161"/>
                    <a:pt x="18" y="264"/>
                    <a:pt x="0" y="352"/>
                  </a:cubicBezTo>
                  <a:cubicBezTo>
                    <a:pt x="388" y="352"/>
                    <a:pt x="388" y="352"/>
                    <a:pt x="388" y="352"/>
                  </a:cubicBezTo>
                  <a:cubicBezTo>
                    <a:pt x="777" y="352"/>
                    <a:pt x="777" y="352"/>
                    <a:pt x="777" y="352"/>
                  </a:cubicBezTo>
                  <a:cubicBezTo>
                    <a:pt x="758" y="264"/>
                    <a:pt x="741" y="161"/>
                    <a:pt x="710" y="133"/>
                  </a:cubicBezTo>
                  <a:cubicBezTo>
                    <a:pt x="689" y="115"/>
                    <a:pt x="640" y="76"/>
                    <a:pt x="468" y="1"/>
                  </a:cubicBezTo>
                  <a:cubicBezTo>
                    <a:pt x="311" y="0"/>
                    <a:pt x="311" y="0"/>
                    <a:pt x="311" y="0"/>
                  </a:cubicBezTo>
                </a:path>
              </a:pathLst>
            </a:custGeom>
            <a:solidFill>
              <a:srgbClr val="FFDE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120"/>
            <p:cNvSpPr>
              <a:spLocks/>
            </p:cNvSpPr>
            <p:nvPr/>
          </p:nvSpPr>
          <p:spPr bwMode="auto">
            <a:xfrm>
              <a:off x="5621338" y="3086894"/>
              <a:ext cx="1247775" cy="565150"/>
            </a:xfrm>
            <a:custGeom>
              <a:avLst/>
              <a:gdLst>
                <a:gd name="T0" fmla="*/ 311 w 777"/>
                <a:gd name="T1" fmla="*/ 0 h 352"/>
                <a:gd name="T2" fmla="*/ 67 w 777"/>
                <a:gd name="T3" fmla="*/ 133 h 352"/>
                <a:gd name="T4" fmla="*/ 0 w 777"/>
                <a:gd name="T5" fmla="*/ 352 h 352"/>
                <a:gd name="T6" fmla="*/ 388 w 777"/>
                <a:gd name="T7" fmla="*/ 352 h 352"/>
                <a:gd name="T8" fmla="*/ 777 w 777"/>
                <a:gd name="T9" fmla="*/ 352 h 352"/>
                <a:gd name="T10" fmla="*/ 710 w 777"/>
                <a:gd name="T11" fmla="*/ 133 h 352"/>
                <a:gd name="T12" fmla="*/ 468 w 777"/>
                <a:gd name="T13" fmla="*/ 1 h 352"/>
                <a:gd name="T14" fmla="*/ 311 w 777"/>
                <a:gd name="T15" fmla="*/ 0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7" h="352">
                  <a:moveTo>
                    <a:pt x="311" y="0"/>
                  </a:moveTo>
                  <a:cubicBezTo>
                    <a:pt x="139" y="75"/>
                    <a:pt x="87" y="115"/>
                    <a:pt x="67" y="133"/>
                  </a:cubicBezTo>
                  <a:cubicBezTo>
                    <a:pt x="36" y="161"/>
                    <a:pt x="18" y="264"/>
                    <a:pt x="0" y="352"/>
                  </a:cubicBezTo>
                  <a:cubicBezTo>
                    <a:pt x="388" y="352"/>
                    <a:pt x="388" y="352"/>
                    <a:pt x="388" y="352"/>
                  </a:cubicBezTo>
                  <a:cubicBezTo>
                    <a:pt x="777" y="352"/>
                    <a:pt x="777" y="352"/>
                    <a:pt x="777" y="352"/>
                  </a:cubicBezTo>
                  <a:cubicBezTo>
                    <a:pt x="758" y="264"/>
                    <a:pt x="741" y="161"/>
                    <a:pt x="710" y="133"/>
                  </a:cubicBezTo>
                  <a:cubicBezTo>
                    <a:pt x="689" y="115"/>
                    <a:pt x="640" y="76"/>
                    <a:pt x="468" y="1"/>
                  </a:cubicBezTo>
                  <a:cubicBezTo>
                    <a:pt x="311" y="0"/>
                    <a:pt x="311" y="0"/>
                    <a:pt x="311" y="0"/>
                  </a:cubicBezTo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121"/>
            <p:cNvSpPr>
              <a:spLocks/>
            </p:cNvSpPr>
            <p:nvPr/>
          </p:nvSpPr>
          <p:spPr bwMode="auto">
            <a:xfrm>
              <a:off x="6110288" y="2680494"/>
              <a:ext cx="268288" cy="560388"/>
            </a:xfrm>
            <a:custGeom>
              <a:avLst/>
              <a:gdLst>
                <a:gd name="T0" fmla="*/ 0 w 167"/>
                <a:gd name="T1" fmla="*/ 102 h 349"/>
                <a:gd name="T2" fmla="*/ 0 w 167"/>
                <a:gd name="T3" fmla="*/ 230 h 349"/>
                <a:gd name="T4" fmla="*/ 0 w 167"/>
                <a:gd name="T5" fmla="*/ 293 h 349"/>
                <a:gd name="T6" fmla="*/ 167 w 167"/>
                <a:gd name="T7" fmla="*/ 293 h 349"/>
                <a:gd name="T8" fmla="*/ 167 w 167"/>
                <a:gd name="T9" fmla="*/ 230 h 349"/>
                <a:gd name="T10" fmla="*/ 167 w 167"/>
                <a:gd name="T11" fmla="*/ 102 h 349"/>
                <a:gd name="T12" fmla="*/ 0 w 167"/>
                <a:gd name="T13" fmla="*/ 102 h 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7" h="349">
                  <a:moveTo>
                    <a:pt x="0" y="102"/>
                  </a:moveTo>
                  <a:cubicBezTo>
                    <a:pt x="0" y="230"/>
                    <a:pt x="0" y="230"/>
                    <a:pt x="0" y="230"/>
                  </a:cubicBezTo>
                  <a:cubicBezTo>
                    <a:pt x="0" y="293"/>
                    <a:pt x="0" y="293"/>
                    <a:pt x="0" y="293"/>
                  </a:cubicBezTo>
                  <a:cubicBezTo>
                    <a:pt x="46" y="347"/>
                    <a:pt x="121" y="349"/>
                    <a:pt x="167" y="293"/>
                  </a:cubicBezTo>
                  <a:cubicBezTo>
                    <a:pt x="167" y="230"/>
                    <a:pt x="167" y="230"/>
                    <a:pt x="167" y="230"/>
                  </a:cubicBezTo>
                  <a:cubicBezTo>
                    <a:pt x="167" y="102"/>
                    <a:pt x="167" y="102"/>
                    <a:pt x="167" y="102"/>
                  </a:cubicBezTo>
                  <a:cubicBezTo>
                    <a:pt x="167" y="0"/>
                    <a:pt x="0" y="0"/>
                    <a:pt x="0" y="102"/>
                  </a:cubicBezTo>
                </a:path>
              </a:pathLst>
            </a:custGeom>
            <a:solidFill>
              <a:srgbClr val="DBB1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122"/>
            <p:cNvSpPr>
              <a:spLocks/>
            </p:cNvSpPr>
            <p:nvPr/>
          </p:nvSpPr>
          <p:spPr bwMode="auto">
            <a:xfrm>
              <a:off x="5934075" y="2645569"/>
              <a:ext cx="112713" cy="163513"/>
            </a:xfrm>
            <a:custGeom>
              <a:avLst/>
              <a:gdLst>
                <a:gd name="T0" fmla="*/ 19 w 70"/>
                <a:gd name="T1" fmla="*/ 5 h 102"/>
                <a:gd name="T2" fmla="*/ 61 w 70"/>
                <a:gd name="T3" fmla="*/ 42 h 102"/>
                <a:gd name="T4" fmla="*/ 50 w 70"/>
                <a:gd name="T5" fmla="*/ 97 h 102"/>
                <a:gd name="T6" fmla="*/ 8 w 70"/>
                <a:gd name="T7" fmla="*/ 60 h 102"/>
                <a:gd name="T8" fmla="*/ 19 w 70"/>
                <a:gd name="T9" fmla="*/ 5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02">
                  <a:moveTo>
                    <a:pt x="19" y="5"/>
                  </a:moveTo>
                  <a:cubicBezTo>
                    <a:pt x="34" y="0"/>
                    <a:pt x="53" y="17"/>
                    <a:pt x="61" y="42"/>
                  </a:cubicBezTo>
                  <a:cubicBezTo>
                    <a:pt x="70" y="67"/>
                    <a:pt x="64" y="92"/>
                    <a:pt x="50" y="97"/>
                  </a:cubicBezTo>
                  <a:cubicBezTo>
                    <a:pt x="35" y="102"/>
                    <a:pt x="16" y="85"/>
                    <a:pt x="8" y="60"/>
                  </a:cubicBezTo>
                  <a:cubicBezTo>
                    <a:pt x="0" y="34"/>
                    <a:pt x="5" y="10"/>
                    <a:pt x="19" y="5"/>
                  </a:cubicBezTo>
                  <a:close/>
                </a:path>
              </a:pathLst>
            </a:custGeom>
            <a:solidFill>
              <a:srgbClr val="F6D1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123"/>
            <p:cNvSpPr>
              <a:spLocks/>
            </p:cNvSpPr>
            <p:nvPr/>
          </p:nvSpPr>
          <p:spPr bwMode="auto">
            <a:xfrm>
              <a:off x="6442075" y="2645569"/>
              <a:ext cx="111125" cy="163513"/>
            </a:xfrm>
            <a:custGeom>
              <a:avLst/>
              <a:gdLst>
                <a:gd name="T0" fmla="*/ 50 w 70"/>
                <a:gd name="T1" fmla="*/ 5 h 102"/>
                <a:gd name="T2" fmla="*/ 9 w 70"/>
                <a:gd name="T3" fmla="*/ 42 h 102"/>
                <a:gd name="T4" fmla="*/ 20 w 70"/>
                <a:gd name="T5" fmla="*/ 97 h 102"/>
                <a:gd name="T6" fmla="*/ 62 w 70"/>
                <a:gd name="T7" fmla="*/ 60 h 102"/>
                <a:gd name="T8" fmla="*/ 50 w 70"/>
                <a:gd name="T9" fmla="*/ 5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02">
                  <a:moveTo>
                    <a:pt x="50" y="5"/>
                  </a:moveTo>
                  <a:cubicBezTo>
                    <a:pt x="36" y="0"/>
                    <a:pt x="17" y="17"/>
                    <a:pt x="9" y="42"/>
                  </a:cubicBezTo>
                  <a:cubicBezTo>
                    <a:pt x="0" y="67"/>
                    <a:pt x="5" y="92"/>
                    <a:pt x="20" y="97"/>
                  </a:cubicBezTo>
                  <a:cubicBezTo>
                    <a:pt x="35" y="102"/>
                    <a:pt x="54" y="85"/>
                    <a:pt x="62" y="60"/>
                  </a:cubicBezTo>
                  <a:cubicBezTo>
                    <a:pt x="70" y="34"/>
                    <a:pt x="65" y="10"/>
                    <a:pt x="50" y="5"/>
                  </a:cubicBezTo>
                  <a:close/>
                </a:path>
              </a:pathLst>
            </a:custGeom>
            <a:solidFill>
              <a:srgbClr val="F6D1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124"/>
            <p:cNvSpPr>
              <a:spLocks/>
            </p:cNvSpPr>
            <p:nvPr/>
          </p:nvSpPr>
          <p:spPr bwMode="auto">
            <a:xfrm>
              <a:off x="6186488" y="3217069"/>
              <a:ext cx="115888" cy="112713"/>
            </a:xfrm>
            <a:custGeom>
              <a:avLst/>
              <a:gdLst>
                <a:gd name="T0" fmla="*/ 0 w 72"/>
                <a:gd name="T1" fmla="*/ 39 h 70"/>
                <a:gd name="T2" fmla="*/ 21 w 72"/>
                <a:gd name="T3" fmla="*/ 70 h 70"/>
                <a:gd name="T4" fmla="*/ 52 w 72"/>
                <a:gd name="T5" fmla="*/ 70 h 70"/>
                <a:gd name="T6" fmla="*/ 72 w 72"/>
                <a:gd name="T7" fmla="*/ 39 h 70"/>
                <a:gd name="T8" fmla="*/ 37 w 72"/>
                <a:gd name="T9" fmla="*/ 0 h 70"/>
                <a:gd name="T10" fmla="*/ 0 w 72"/>
                <a:gd name="T11" fmla="*/ 39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2" h="70">
                  <a:moveTo>
                    <a:pt x="0" y="39"/>
                  </a:moveTo>
                  <a:cubicBezTo>
                    <a:pt x="21" y="70"/>
                    <a:pt x="21" y="70"/>
                    <a:pt x="21" y="70"/>
                  </a:cubicBezTo>
                  <a:cubicBezTo>
                    <a:pt x="31" y="70"/>
                    <a:pt x="42" y="70"/>
                    <a:pt x="52" y="70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0" y="39"/>
                    <a:pt x="0" y="39"/>
                    <a:pt x="0" y="39"/>
                  </a:cubicBezTo>
                </a:path>
              </a:pathLst>
            </a:custGeom>
            <a:solidFill>
              <a:srgbClr val="3434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125"/>
            <p:cNvSpPr>
              <a:spLocks/>
            </p:cNvSpPr>
            <p:nvPr/>
          </p:nvSpPr>
          <p:spPr bwMode="auto">
            <a:xfrm>
              <a:off x="6173788" y="3329782"/>
              <a:ext cx="142875" cy="322263"/>
            </a:xfrm>
            <a:custGeom>
              <a:avLst/>
              <a:gdLst>
                <a:gd name="T0" fmla="*/ 29 w 90"/>
                <a:gd name="T1" fmla="*/ 0 h 203"/>
                <a:gd name="T2" fmla="*/ 0 w 90"/>
                <a:gd name="T3" fmla="*/ 203 h 203"/>
                <a:gd name="T4" fmla="*/ 90 w 90"/>
                <a:gd name="T5" fmla="*/ 203 h 203"/>
                <a:gd name="T6" fmla="*/ 60 w 90"/>
                <a:gd name="T7" fmla="*/ 0 h 203"/>
                <a:gd name="T8" fmla="*/ 29 w 90"/>
                <a:gd name="T9" fmla="*/ 0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203">
                  <a:moveTo>
                    <a:pt x="29" y="0"/>
                  </a:moveTo>
                  <a:lnTo>
                    <a:pt x="0" y="203"/>
                  </a:lnTo>
                  <a:lnTo>
                    <a:pt x="90" y="203"/>
                  </a:lnTo>
                  <a:lnTo>
                    <a:pt x="60" y="0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126"/>
            <p:cNvSpPr>
              <a:spLocks/>
            </p:cNvSpPr>
            <p:nvPr/>
          </p:nvSpPr>
          <p:spPr bwMode="auto">
            <a:xfrm>
              <a:off x="6173788" y="3329782"/>
              <a:ext cx="142875" cy="322263"/>
            </a:xfrm>
            <a:custGeom>
              <a:avLst/>
              <a:gdLst>
                <a:gd name="T0" fmla="*/ 29 w 90"/>
                <a:gd name="T1" fmla="*/ 0 h 203"/>
                <a:gd name="T2" fmla="*/ 0 w 90"/>
                <a:gd name="T3" fmla="*/ 203 h 203"/>
                <a:gd name="T4" fmla="*/ 90 w 90"/>
                <a:gd name="T5" fmla="*/ 203 h 203"/>
                <a:gd name="T6" fmla="*/ 60 w 90"/>
                <a:gd name="T7" fmla="*/ 0 h 203"/>
                <a:gd name="T8" fmla="*/ 29 w 90"/>
                <a:gd name="T9" fmla="*/ 0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203">
                  <a:moveTo>
                    <a:pt x="29" y="0"/>
                  </a:moveTo>
                  <a:lnTo>
                    <a:pt x="0" y="203"/>
                  </a:lnTo>
                  <a:lnTo>
                    <a:pt x="90" y="203"/>
                  </a:lnTo>
                  <a:lnTo>
                    <a:pt x="60" y="0"/>
                  </a:lnTo>
                  <a:lnTo>
                    <a:pt x="2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127"/>
            <p:cNvSpPr>
              <a:spLocks/>
            </p:cNvSpPr>
            <p:nvPr/>
          </p:nvSpPr>
          <p:spPr bwMode="auto">
            <a:xfrm>
              <a:off x="6099175" y="3050382"/>
              <a:ext cx="146050" cy="282575"/>
            </a:xfrm>
            <a:custGeom>
              <a:avLst/>
              <a:gdLst>
                <a:gd name="T0" fmla="*/ 7 w 92"/>
                <a:gd name="T1" fmla="*/ 0 h 178"/>
                <a:gd name="T2" fmla="*/ 0 w 92"/>
                <a:gd name="T3" fmla="*/ 28 h 178"/>
                <a:gd name="T4" fmla="*/ 21 w 92"/>
                <a:gd name="T5" fmla="*/ 178 h 178"/>
                <a:gd name="T6" fmla="*/ 92 w 92"/>
                <a:gd name="T7" fmla="*/ 105 h 178"/>
                <a:gd name="T8" fmla="*/ 7 w 92"/>
                <a:gd name="T9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178">
                  <a:moveTo>
                    <a:pt x="7" y="0"/>
                  </a:moveTo>
                  <a:lnTo>
                    <a:pt x="0" y="28"/>
                  </a:lnTo>
                  <a:lnTo>
                    <a:pt x="21" y="178"/>
                  </a:lnTo>
                  <a:lnTo>
                    <a:pt x="92" y="105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128"/>
            <p:cNvSpPr>
              <a:spLocks/>
            </p:cNvSpPr>
            <p:nvPr/>
          </p:nvSpPr>
          <p:spPr bwMode="auto">
            <a:xfrm>
              <a:off x="6099175" y="3050382"/>
              <a:ext cx="146050" cy="282575"/>
            </a:xfrm>
            <a:custGeom>
              <a:avLst/>
              <a:gdLst>
                <a:gd name="T0" fmla="*/ 7 w 92"/>
                <a:gd name="T1" fmla="*/ 0 h 178"/>
                <a:gd name="T2" fmla="*/ 0 w 92"/>
                <a:gd name="T3" fmla="*/ 28 h 178"/>
                <a:gd name="T4" fmla="*/ 21 w 92"/>
                <a:gd name="T5" fmla="*/ 178 h 178"/>
                <a:gd name="T6" fmla="*/ 92 w 92"/>
                <a:gd name="T7" fmla="*/ 105 h 178"/>
                <a:gd name="T8" fmla="*/ 7 w 92"/>
                <a:gd name="T9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178">
                  <a:moveTo>
                    <a:pt x="7" y="0"/>
                  </a:moveTo>
                  <a:lnTo>
                    <a:pt x="0" y="28"/>
                  </a:lnTo>
                  <a:lnTo>
                    <a:pt x="21" y="178"/>
                  </a:lnTo>
                  <a:lnTo>
                    <a:pt x="92" y="105"/>
                  </a:lnTo>
                  <a:lnTo>
                    <a:pt x="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129"/>
            <p:cNvSpPr>
              <a:spLocks/>
            </p:cNvSpPr>
            <p:nvPr/>
          </p:nvSpPr>
          <p:spPr bwMode="auto">
            <a:xfrm>
              <a:off x="6110288" y="2993232"/>
              <a:ext cx="268288" cy="93663"/>
            </a:xfrm>
            <a:custGeom>
              <a:avLst/>
              <a:gdLst>
                <a:gd name="T0" fmla="*/ 0 w 167"/>
                <a:gd name="T1" fmla="*/ 0 h 58"/>
                <a:gd name="T2" fmla="*/ 0 w 167"/>
                <a:gd name="T3" fmla="*/ 6 h 58"/>
                <a:gd name="T4" fmla="*/ 83 w 167"/>
                <a:gd name="T5" fmla="*/ 58 h 58"/>
                <a:gd name="T6" fmla="*/ 85 w 167"/>
                <a:gd name="T7" fmla="*/ 58 h 58"/>
                <a:gd name="T8" fmla="*/ 167 w 167"/>
                <a:gd name="T9" fmla="*/ 9 h 58"/>
                <a:gd name="T10" fmla="*/ 167 w 167"/>
                <a:gd name="T11" fmla="*/ 0 h 58"/>
                <a:gd name="T12" fmla="*/ 0 w 167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7" h="58">
                  <a:moveTo>
                    <a:pt x="0" y="0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43" y="56"/>
                    <a:pt x="83" y="58"/>
                  </a:cubicBezTo>
                  <a:cubicBezTo>
                    <a:pt x="84" y="58"/>
                    <a:pt x="85" y="58"/>
                    <a:pt x="85" y="58"/>
                  </a:cubicBezTo>
                  <a:cubicBezTo>
                    <a:pt x="125" y="58"/>
                    <a:pt x="167" y="9"/>
                    <a:pt x="167" y="9"/>
                  </a:cubicBezTo>
                  <a:cubicBezTo>
                    <a:pt x="167" y="0"/>
                    <a:pt x="167" y="0"/>
                    <a:pt x="167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AF8E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130"/>
            <p:cNvSpPr>
              <a:spLocks/>
            </p:cNvSpPr>
            <p:nvPr/>
          </p:nvSpPr>
          <p:spPr bwMode="auto">
            <a:xfrm>
              <a:off x="5834063" y="2296319"/>
              <a:ext cx="822325" cy="760413"/>
            </a:xfrm>
            <a:custGeom>
              <a:avLst/>
              <a:gdLst>
                <a:gd name="T0" fmla="*/ 256 w 513"/>
                <a:gd name="T1" fmla="*/ 0 h 473"/>
                <a:gd name="T2" fmla="*/ 115 w 513"/>
                <a:gd name="T3" fmla="*/ 378 h 473"/>
                <a:gd name="T4" fmla="*/ 256 w 513"/>
                <a:gd name="T5" fmla="*/ 473 h 473"/>
                <a:gd name="T6" fmla="*/ 398 w 513"/>
                <a:gd name="T7" fmla="*/ 378 h 473"/>
                <a:gd name="T8" fmla="*/ 256 w 513"/>
                <a:gd name="T9" fmla="*/ 0 h 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3" h="473">
                  <a:moveTo>
                    <a:pt x="256" y="0"/>
                  </a:moveTo>
                  <a:cubicBezTo>
                    <a:pt x="0" y="0"/>
                    <a:pt x="98" y="351"/>
                    <a:pt x="115" y="378"/>
                  </a:cubicBezTo>
                  <a:cubicBezTo>
                    <a:pt x="134" y="408"/>
                    <a:pt x="215" y="473"/>
                    <a:pt x="256" y="473"/>
                  </a:cubicBezTo>
                  <a:cubicBezTo>
                    <a:pt x="298" y="473"/>
                    <a:pt x="379" y="408"/>
                    <a:pt x="398" y="378"/>
                  </a:cubicBezTo>
                  <a:cubicBezTo>
                    <a:pt x="415" y="351"/>
                    <a:pt x="513" y="0"/>
                    <a:pt x="256" y="0"/>
                  </a:cubicBezTo>
                  <a:close/>
                </a:path>
              </a:pathLst>
            </a:custGeom>
            <a:solidFill>
              <a:srgbClr val="DBB1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131"/>
            <p:cNvSpPr>
              <a:spLocks noEditPoints="1"/>
            </p:cNvSpPr>
            <p:nvPr/>
          </p:nvSpPr>
          <p:spPr bwMode="auto">
            <a:xfrm>
              <a:off x="5916613" y="2201069"/>
              <a:ext cx="625475" cy="582613"/>
            </a:xfrm>
            <a:custGeom>
              <a:avLst/>
              <a:gdLst>
                <a:gd name="T0" fmla="*/ 93 w 390"/>
                <a:gd name="T1" fmla="*/ 68 h 363"/>
                <a:gd name="T2" fmla="*/ 390 w 390"/>
                <a:gd name="T3" fmla="*/ 66 h 363"/>
                <a:gd name="T4" fmla="*/ 374 w 390"/>
                <a:gd name="T5" fmla="*/ 357 h 363"/>
                <a:gd name="T6" fmla="*/ 374 w 390"/>
                <a:gd name="T7" fmla="*/ 357 h 363"/>
                <a:gd name="T8" fmla="*/ 374 w 390"/>
                <a:gd name="T9" fmla="*/ 360 h 363"/>
                <a:gd name="T10" fmla="*/ 372 w 390"/>
                <a:gd name="T11" fmla="*/ 363 h 363"/>
                <a:gd name="T12" fmla="*/ 367 w 390"/>
                <a:gd name="T13" fmla="*/ 362 h 363"/>
                <a:gd name="T14" fmla="*/ 366 w 390"/>
                <a:gd name="T15" fmla="*/ 361 h 363"/>
                <a:gd name="T16" fmla="*/ 366 w 390"/>
                <a:gd name="T17" fmla="*/ 339 h 363"/>
                <a:gd name="T18" fmla="*/ 371 w 390"/>
                <a:gd name="T19" fmla="*/ 307 h 363"/>
                <a:gd name="T20" fmla="*/ 327 w 390"/>
                <a:gd name="T21" fmla="*/ 183 h 363"/>
                <a:gd name="T22" fmla="*/ 318 w 390"/>
                <a:gd name="T23" fmla="*/ 171 h 363"/>
                <a:gd name="T24" fmla="*/ 307 w 390"/>
                <a:gd name="T25" fmla="*/ 158 h 363"/>
                <a:gd name="T26" fmla="*/ 301 w 390"/>
                <a:gd name="T27" fmla="*/ 154 h 363"/>
                <a:gd name="T28" fmla="*/ 212 w 390"/>
                <a:gd name="T29" fmla="*/ 168 h 363"/>
                <a:gd name="T30" fmla="*/ 129 w 390"/>
                <a:gd name="T31" fmla="*/ 186 h 363"/>
                <a:gd name="T32" fmla="*/ 93 w 390"/>
                <a:gd name="T33" fmla="*/ 176 h 363"/>
                <a:gd name="T34" fmla="*/ 45 w 390"/>
                <a:gd name="T35" fmla="*/ 315 h 363"/>
                <a:gd name="T36" fmla="*/ 48 w 390"/>
                <a:gd name="T37" fmla="*/ 339 h 363"/>
                <a:gd name="T38" fmla="*/ 48 w 390"/>
                <a:gd name="T39" fmla="*/ 361 h 363"/>
                <a:gd name="T40" fmla="*/ 48 w 390"/>
                <a:gd name="T41" fmla="*/ 362 h 363"/>
                <a:gd name="T42" fmla="*/ 43 w 390"/>
                <a:gd name="T43" fmla="*/ 363 h 363"/>
                <a:gd name="T44" fmla="*/ 41 w 390"/>
                <a:gd name="T45" fmla="*/ 360 h 363"/>
                <a:gd name="T46" fmla="*/ 40 w 390"/>
                <a:gd name="T47" fmla="*/ 351 h 363"/>
                <a:gd name="T48" fmla="*/ 38 w 390"/>
                <a:gd name="T49" fmla="*/ 338 h 363"/>
                <a:gd name="T50" fmla="*/ 93 w 390"/>
                <a:gd name="T51" fmla="*/ 68 h 363"/>
                <a:gd name="T52" fmla="*/ 224 w 390"/>
                <a:gd name="T53" fmla="*/ 135 h 363"/>
                <a:gd name="T54" fmla="*/ 228 w 390"/>
                <a:gd name="T55" fmla="*/ 134 h 363"/>
                <a:gd name="T56" fmla="*/ 222 w 390"/>
                <a:gd name="T57" fmla="*/ 135 h 363"/>
                <a:gd name="T58" fmla="*/ 224 w 390"/>
                <a:gd name="T59" fmla="*/ 135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90" h="363">
                  <a:moveTo>
                    <a:pt x="93" y="68"/>
                  </a:moveTo>
                  <a:cubicBezTo>
                    <a:pt x="179" y="0"/>
                    <a:pt x="350" y="10"/>
                    <a:pt x="390" y="66"/>
                  </a:cubicBezTo>
                  <a:cubicBezTo>
                    <a:pt x="374" y="123"/>
                    <a:pt x="386" y="276"/>
                    <a:pt x="374" y="357"/>
                  </a:cubicBezTo>
                  <a:cubicBezTo>
                    <a:pt x="374" y="357"/>
                    <a:pt x="374" y="357"/>
                    <a:pt x="374" y="357"/>
                  </a:cubicBezTo>
                  <a:cubicBezTo>
                    <a:pt x="374" y="358"/>
                    <a:pt x="374" y="359"/>
                    <a:pt x="374" y="360"/>
                  </a:cubicBezTo>
                  <a:cubicBezTo>
                    <a:pt x="373" y="360"/>
                    <a:pt x="372" y="362"/>
                    <a:pt x="372" y="363"/>
                  </a:cubicBezTo>
                  <a:cubicBezTo>
                    <a:pt x="371" y="363"/>
                    <a:pt x="368" y="363"/>
                    <a:pt x="367" y="362"/>
                  </a:cubicBezTo>
                  <a:cubicBezTo>
                    <a:pt x="367" y="362"/>
                    <a:pt x="366" y="361"/>
                    <a:pt x="366" y="361"/>
                  </a:cubicBezTo>
                  <a:cubicBezTo>
                    <a:pt x="366" y="354"/>
                    <a:pt x="366" y="340"/>
                    <a:pt x="366" y="339"/>
                  </a:cubicBezTo>
                  <a:cubicBezTo>
                    <a:pt x="367" y="328"/>
                    <a:pt x="370" y="318"/>
                    <a:pt x="371" y="307"/>
                  </a:cubicBezTo>
                  <a:cubicBezTo>
                    <a:pt x="363" y="255"/>
                    <a:pt x="339" y="245"/>
                    <a:pt x="327" y="183"/>
                  </a:cubicBezTo>
                  <a:cubicBezTo>
                    <a:pt x="324" y="179"/>
                    <a:pt x="321" y="175"/>
                    <a:pt x="318" y="171"/>
                  </a:cubicBezTo>
                  <a:cubicBezTo>
                    <a:pt x="315" y="167"/>
                    <a:pt x="311" y="162"/>
                    <a:pt x="307" y="158"/>
                  </a:cubicBezTo>
                  <a:cubicBezTo>
                    <a:pt x="305" y="157"/>
                    <a:pt x="303" y="156"/>
                    <a:pt x="301" y="154"/>
                  </a:cubicBezTo>
                  <a:cubicBezTo>
                    <a:pt x="254" y="137"/>
                    <a:pt x="256" y="150"/>
                    <a:pt x="212" y="168"/>
                  </a:cubicBezTo>
                  <a:cubicBezTo>
                    <a:pt x="195" y="175"/>
                    <a:pt x="148" y="188"/>
                    <a:pt x="129" y="186"/>
                  </a:cubicBezTo>
                  <a:cubicBezTo>
                    <a:pt x="121" y="186"/>
                    <a:pt x="94" y="183"/>
                    <a:pt x="93" y="176"/>
                  </a:cubicBezTo>
                  <a:cubicBezTo>
                    <a:pt x="58" y="230"/>
                    <a:pt x="55" y="269"/>
                    <a:pt x="45" y="315"/>
                  </a:cubicBezTo>
                  <a:cubicBezTo>
                    <a:pt x="46" y="323"/>
                    <a:pt x="48" y="331"/>
                    <a:pt x="48" y="339"/>
                  </a:cubicBezTo>
                  <a:cubicBezTo>
                    <a:pt x="48" y="340"/>
                    <a:pt x="49" y="354"/>
                    <a:pt x="48" y="361"/>
                  </a:cubicBezTo>
                  <a:cubicBezTo>
                    <a:pt x="48" y="361"/>
                    <a:pt x="48" y="362"/>
                    <a:pt x="48" y="362"/>
                  </a:cubicBezTo>
                  <a:cubicBezTo>
                    <a:pt x="47" y="363"/>
                    <a:pt x="43" y="363"/>
                    <a:pt x="43" y="363"/>
                  </a:cubicBezTo>
                  <a:cubicBezTo>
                    <a:pt x="43" y="362"/>
                    <a:pt x="41" y="360"/>
                    <a:pt x="41" y="360"/>
                  </a:cubicBezTo>
                  <a:cubicBezTo>
                    <a:pt x="40" y="356"/>
                    <a:pt x="40" y="354"/>
                    <a:pt x="40" y="351"/>
                  </a:cubicBezTo>
                  <a:cubicBezTo>
                    <a:pt x="39" y="347"/>
                    <a:pt x="39" y="342"/>
                    <a:pt x="38" y="338"/>
                  </a:cubicBezTo>
                  <a:cubicBezTo>
                    <a:pt x="25" y="288"/>
                    <a:pt x="0" y="89"/>
                    <a:pt x="93" y="68"/>
                  </a:cubicBezTo>
                  <a:close/>
                  <a:moveTo>
                    <a:pt x="224" y="135"/>
                  </a:moveTo>
                  <a:cubicBezTo>
                    <a:pt x="225" y="135"/>
                    <a:pt x="227" y="134"/>
                    <a:pt x="228" y="134"/>
                  </a:cubicBezTo>
                  <a:cubicBezTo>
                    <a:pt x="226" y="134"/>
                    <a:pt x="224" y="135"/>
                    <a:pt x="222" y="135"/>
                  </a:cubicBezTo>
                  <a:cubicBezTo>
                    <a:pt x="222" y="135"/>
                    <a:pt x="223" y="135"/>
                    <a:pt x="224" y="135"/>
                  </a:cubicBez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132"/>
            <p:cNvSpPr>
              <a:spLocks/>
            </p:cNvSpPr>
            <p:nvPr/>
          </p:nvSpPr>
          <p:spPr bwMode="auto">
            <a:xfrm>
              <a:off x="6245225" y="3050382"/>
              <a:ext cx="141288" cy="284163"/>
            </a:xfrm>
            <a:custGeom>
              <a:avLst/>
              <a:gdLst>
                <a:gd name="T0" fmla="*/ 84 w 89"/>
                <a:gd name="T1" fmla="*/ 0 h 179"/>
                <a:gd name="T2" fmla="*/ 89 w 89"/>
                <a:gd name="T3" fmla="*/ 28 h 179"/>
                <a:gd name="T4" fmla="*/ 70 w 89"/>
                <a:gd name="T5" fmla="*/ 179 h 179"/>
                <a:gd name="T6" fmla="*/ 0 w 89"/>
                <a:gd name="T7" fmla="*/ 105 h 179"/>
                <a:gd name="T8" fmla="*/ 84 w 89"/>
                <a:gd name="T9" fmla="*/ 0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" h="179">
                  <a:moveTo>
                    <a:pt x="84" y="0"/>
                  </a:moveTo>
                  <a:lnTo>
                    <a:pt x="89" y="28"/>
                  </a:lnTo>
                  <a:lnTo>
                    <a:pt x="70" y="179"/>
                  </a:lnTo>
                  <a:lnTo>
                    <a:pt x="0" y="105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133"/>
            <p:cNvSpPr>
              <a:spLocks/>
            </p:cNvSpPr>
            <p:nvPr/>
          </p:nvSpPr>
          <p:spPr bwMode="auto">
            <a:xfrm>
              <a:off x="6245225" y="3050382"/>
              <a:ext cx="141288" cy="284163"/>
            </a:xfrm>
            <a:custGeom>
              <a:avLst/>
              <a:gdLst>
                <a:gd name="T0" fmla="*/ 84 w 89"/>
                <a:gd name="T1" fmla="*/ 0 h 179"/>
                <a:gd name="T2" fmla="*/ 89 w 89"/>
                <a:gd name="T3" fmla="*/ 28 h 179"/>
                <a:gd name="T4" fmla="*/ 70 w 89"/>
                <a:gd name="T5" fmla="*/ 179 h 179"/>
                <a:gd name="T6" fmla="*/ 0 w 89"/>
                <a:gd name="T7" fmla="*/ 105 h 179"/>
                <a:gd name="T8" fmla="*/ 84 w 89"/>
                <a:gd name="T9" fmla="*/ 0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" h="179">
                  <a:moveTo>
                    <a:pt x="84" y="0"/>
                  </a:moveTo>
                  <a:lnTo>
                    <a:pt x="89" y="28"/>
                  </a:lnTo>
                  <a:lnTo>
                    <a:pt x="70" y="179"/>
                  </a:lnTo>
                  <a:lnTo>
                    <a:pt x="0" y="105"/>
                  </a:lnTo>
                  <a:lnTo>
                    <a:pt x="8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134"/>
            <p:cNvSpPr>
              <a:spLocks/>
            </p:cNvSpPr>
            <p:nvPr/>
          </p:nvSpPr>
          <p:spPr bwMode="auto">
            <a:xfrm>
              <a:off x="6110288" y="3045619"/>
              <a:ext cx="268288" cy="171450"/>
            </a:xfrm>
            <a:custGeom>
              <a:avLst/>
              <a:gdLst>
                <a:gd name="T0" fmla="*/ 169 w 169"/>
                <a:gd name="T1" fmla="*/ 0 h 108"/>
                <a:gd name="T2" fmla="*/ 85 w 169"/>
                <a:gd name="T3" fmla="*/ 105 h 108"/>
                <a:gd name="T4" fmla="*/ 0 w 169"/>
                <a:gd name="T5" fmla="*/ 0 h 108"/>
                <a:gd name="T6" fmla="*/ 0 w 169"/>
                <a:gd name="T7" fmla="*/ 3 h 108"/>
                <a:gd name="T8" fmla="*/ 85 w 169"/>
                <a:gd name="T9" fmla="*/ 108 h 108"/>
                <a:gd name="T10" fmla="*/ 85 w 169"/>
                <a:gd name="T11" fmla="*/ 108 h 108"/>
                <a:gd name="T12" fmla="*/ 169 w 169"/>
                <a:gd name="T13" fmla="*/ 3 h 108"/>
                <a:gd name="T14" fmla="*/ 169 w 169"/>
                <a:gd name="T15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9" h="108">
                  <a:moveTo>
                    <a:pt x="169" y="0"/>
                  </a:moveTo>
                  <a:lnTo>
                    <a:pt x="85" y="105"/>
                  </a:lnTo>
                  <a:lnTo>
                    <a:pt x="0" y="0"/>
                  </a:lnTo>
                  <a:lnTo>
                    <a:pt x="0" y="3"/>
                  </a:lnTo>
                  <a:lnTo>
                    <a:pt x="85" y="108"/>
                  </a:lnTo>
                  <a:lnTo>
                    <a:pt x="85" y="108"/>
                  </a:lnTo>
                  <a:lnTo>
                    <a:pt x="169" y="3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D0A8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135"/>
            <p:cNvSpPr>
              <a:spLocks/>
            </p:cNvSpPr>
            <p:nvPr/>
          </p:nvSpPr>
          <p:spPr bwMode="auto">
            <a:xfrm>
              <a:off x="6110288" y="3045619"/>
              <a:ext cx="268288" cy="171450"/>
            </a:xfrm>
            <a:custGeom>
              <a:avLst/>
              <a:gdLst>
                <a:gd name="T0" fmla="*/ 169 w 169"/>
                <a:gd name="T1" fmla="*/ 0 h 108"/>
                <a:gd name="T2" fmla="*/ 85 w 169"/>
                <a:gd name="T3" fmla="*/ 105 h 108"/>
                <a:gd name="T4" fmla="*/ 0 w 169"/>
                <a:gd name="T5" fmla="*/ 0 h 108"/>
                <a:gd name="T6" fmla="*/ 0 w 169"/>
                <a:gd name="T7" fmla="*/ 3 h 108"/>
                <a:gd name="T8" fmla="*/ 85 w 169"/>
                <a:gd name="T9" fmla="*/ 108 h 108"/>
                <a:gd name="T10" fmla="*/ 85 w 169"/>
                <a:gd name="T11" fmla="*/ 108 h 108"/>
                <a:gd name="T12" fmla="*/ 169 w 169"/>
                <a:gd name="T13" fmla="*/ 3 h 108"/>
                <a:gd name="T14" fmla="*/ 169 w 169"/>
                <a:gd name="T15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9" h="108">
                  <a:moveTo>
                    <a:pt x="169" y="0"/>
                  </a:moveTo>
                  <a:lnTo>
                    <a:pt x="85" y="105"/>
                  </a:lnTo>
                  <a:lnTo>
                    <a:pt x="0" y="0"/>
                  </a:lnTo>
                  <a:lnTo>
                    <a:pt x="0" y="3"/>
                  </a:lnTo>
                  <a:lnTo>
                    <a:pt x="85" y="108"/>
                  </a:lnTo>
                  <a:lnTo>
                    <a:pt x="85" y="108"/>
                  </a:lnTo>
                  <a:lnTo>
                    <a:pt x="169" y="3"/>
                  </a:lnTo>
                  <a:lnTo>
                    <a:pt x="16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136"/>
            <p:cNvSpPr>
              <a:spLocks noEditPoints="1"/>
            </p:cNvSpPr>
            <p:nvPr/>
          </p:nvSpPr>
          <p:spPr bwMode="auto">
            <a:xfrm>
              <a:off x="6219825" y="3329782"/>
              <a:ext cx="49213" cy="1588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1 h 1"/>
                <a:gd name="T4" fmla="*/ 0 w 31"/>
                <a:gd name="T5" fmla="*/ 1 h 1"/>
                <a:gd name="T6" fmla="*/ 0 w 31"/>
                <a:gd name="T7" fmla="*/ 0 h 1"/>
                <a:gd name="T8" fmla="*/ 31 w 31"/>
                <a:gd name="T9" fmla="*/ 0 h 1"/>
                <a:gd name="T10" fmla="*/ 31 w 31"/>
                <a:gd name="T11" fmla="*/ 0 h 1"/>
                <a:gd name="T12" fmla="*/ 31 w 31"/>
                <a:gd name="T13" fmla="*/ 1 h 1"/>
                <a:gd name="T14" fmla="*/ 31 w 31"/>
                <a:gd name="T15" fmla="*/ 1 h 1"/>
                <a:gd name="T16" fmla="*/ 31 w 31"/>
                <a:gd name="T1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close/>
                  <a:moveTo>
                    <a:pt x="31" y="0"/>
                  </a:moveTo>
                  <a:lnTo>
                    <a:pt x="31" y="0"/>
                  </a:lnTo>
                  <a:lnTo>
                    <a:pt x="31" y="1"/>
                  </a:lnTo>
                  <a:lnTo>
                    <a:pt x="31" y="1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137"/>
            <p:cNvSpPr>
              <a:spLocks noEditPoints="1"/>
            </p:cNvSpPr>
            <p:nvPr/>
          </p:nvSpPr>
          <p:spPr bwMode="auto">
            <a:xfrm>
              <a:off x="6219825" y="3329782"/>
              <a:ext cx="49213" cy="1588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1 h 1"/>
                <a:gd name="T4" fmla="*/ 0 w 31"/>
                <a:gd name="T5" fmla="*/ 1 h 1"/>
                <a:gd name="T6" fmla="*/ 0 w 31"/>
                <a:gd name="T7" fmla="*/ 0 h 1"/>
                <a:gd name="T8" fmla="*/ 31 w 31"/>
                <a:gd name="T9" fmla="*/ 0 h 1"/>
                <a:gd name="T10" fmla="*/ 31 w 31"/>
                <a:gd name="T11" fmla="*/ 0 h 1"/>
                <a:gd name="T12" fmla="*/ 31 w 31"/>
                <a:gd name="T13" fmla="*/ 1 h 1"/>
                <a:gd name="T14" fmla="*/ 31 w 31"/>
                <a:gd name="T15" fmla="*/ 1 h 1"/>
                <a:gd name="T16" fmla="*/ 31 w 31"/>
                <a:gd name="T1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moveTo>
                    <a:pt x="31" y="0"/>
                  </a:moveTo>
                  <a:lnTo>
                    <a:pt x="31" y="0"/>
                  </a:lnTo>
                  <a:lnTo>
                    <a:pt x="31" y="1"/>
                  </a:lnTo>
                  <a:lnTo>
                    <a:pt x="31" y="1"/>
                  </a:lnTo>
                  <a:lnTo>
                    <a:pt x="3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Rectangle 138"/>
            <p:cNvSpPr>
              <a:spLocks noChangeArrowheads="1"/>
            </p:cNvSpPr>
            <p:nvPr/>
          </p:nvSpPr>
          <p:spPr bwMode="auto">
            <a:xfrm>
              <a:off x="6219825" y="3329782"/>
              <a:ext cx="49213" cy="1588"/>
            </a:xfrm>
            <a:prstGeom prst="rect">
              <a:avLst/>
            </a:prstGeom>
            <a:solidFill>
              <a:srgbClr val="2F2F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Rectangle 139"/>
            <p:cNvSpPr>
              <a:spLocks noChangeArrowheads="1"/>
            </p:cNvSpPr>
            <p:nvPr/>
          </p:nvSpPr>
          <p:spPr bwMode="auto">
            <a:xfrm>
              <a:off x="6219825" y="3329782"/>
              <a:ext cx="49213" cy="15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140"/>
            <p:cNvSpPr>
              <a:spLocks/>
            </p:cNvSpPr>
            <p:nvPr/>
          </p:nvSpPr>
          <p:spPr bwMode="auto">
            <a:xfrm>
              <a:off x="3990975" y="2572544"/>
              <a:ext cx="1246188" cy="565150"/>
            </a:xfrm>
            <a:custGeom>
              <a:avLst/>
              <a:gdLst>
                <a:gd name="T0" fmla="*/ 311 w 777"/>
                <a:gd name="T1" fmla="*/ 0 h 352"/>
                <a:gd name="T2" fmla="*/ 67 w 777"/>
                <a:gd name="T3" fmla="*/ 133 h 352"/>
                <a:gd name="T4" fmla="*/ 0 w 777"/>
                <a:gd name="T5" fmla="*/ 352 h 352"/>
                <a:gd name="T6" fmla="*/ 388 w 777"/>
                <a:gd name="T7" fmla="*/ 352 h 352"/>
                <a:gd name="T8" fmla="*/ 777 w 777"/>
                <a:gd name="T9" fmla="*/ 352 h 352"/>
                <a:gd name="T10" fmla="*/ 710 w 777"/>
                <a:gd name="T11" fmla="*/ 133 h 352"/>
                <a:gd name="T12" fmla="*/ 468 w 777"/>
                <a:gd name="T13" fmla="*/ 1 h 352"/>
                <a:gd name="T14" fmla="*/ 311 w 777"/>
                <a:gd name="T15" fmla="*/ 0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7" h="352">
                  <a:moveTo>
                    <a:pt x="311" y="0"/>
                  </a:moveTo>
                  <a:cubicBezTo>
                    <a:pt x="139" y="75"/>
                    <a:pt x="87" y="115"/>
                    <a:pt x="67" y="133"/>
                  </a:cubicBezTo>
                  <a:cubicBezTo>
                    <a:pt x="36" y="161"/>
                    <a:pt x="18" y="264"/>
                    <a:pt x="0" y="352"/>
                  </a:cubicBezTo>
                  <a:cubicBezTo>
                    <a:pt x="388" y="352"/>
                    <a:pt x="388" y="352"/>
                    <a:pt x="388" y="352"/>
                  </a:cubicBezTo>
                  <a:cubicBezTo>
                    <a:pt x="777" y="352"/>
                    <a:pt x="777" y="352"/>
                    <a:pt x="777" y="352"/>
                  </a:cubicBezTo>
                  <a:cubicBezTo>
                    <a:pt x="758" y="264"/>
                    <a:pt x="741" y="161"/>
                    <a:pt x="710" y="133"/>
                  </a:cubicBezTo>
                  <a:cubicBezTo>
                    <a:pt x="689" y="115"/>
                    <a:pt x="640" y="76"/>
                    <a:pt x="468" y="1"/>
                  </a:cubicBezTo>
                  <a:cubicBezTo>
                    <a:pt x="311" y="0"/>
                    <a:pt x="311" y="0"/>
                    <a:pt x="311" y="0"/>
                  </a:cubicBezTo>
                </a:path>
              </a:pathLst>
            </a:custGeom>
            <a:solidFill>
              <a:srgbClr val="FFDE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141"/>
            <p:cNvSpPr>
              <a:spLocks/>
            </p:cNvSpPr>
            <p:nvPr/>
          </p:nvSpPr>
          <p:spPr bwMode="auto">
            <a:xfrm>
              <a:off x="3990975" y="2572544"/>
              <a:ext cx="1246188" cy="565150"/>
            </a:xfrm>
            <a:custGeom>
              <a:avLst/>
              <a:gdLst>
                <a:gd name="T0" fmla="*/ 311 w 777"/>
                <a:gd name="T1" fmla="*/ 0 h 352"/>
                <a:gd name="T2" fmla="*/ 67 w 777"/>
                <a:gd name="T3" fmla="*/ 133 h 352"/>
                <a:gd name="T4" fmla="*/ 0 w 777"/>
                <a:gd name="T5" fmla="*/ 352 h 352"/>
                <a:gd name="T6" fmla="*/ 388 w 777"/>
                <a:gd name="T7" fmla="*/ 352 h 352"/>
                <a:gd name="T8" fmla="*/ 777 w 777"/>
                <a:gd name="T9" fmla="*/ 352 h 352"/>
                <a:gd name="T10" fmla="*/ 710 w 777"/>
                <a:gd name="T11" fmla="*/ 133 h 352"/>
                <a:gd name="T12" fmla="*/ 468 w 777"/>
                <a:gd name="T13" fmla="*/ 1 h 352"/>
                <a:gd name="T14" fmla="*/ 311 w 777"/>
                <a:gd name="T15" fmla="*/ 0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7" h="352">
                  <a:moveTo>
                    <a:pt x="311" y="0"/>
                  </a:moveTo>
                  <a:cubicBezTo>
                    <a:pt x="139" y="75"/>
                    <a:pt x="87" y="115"/>
                    <a:pt x="67" y="133"/>
                  </a:cubicBezTo>
                  <a:cubicBezTo>
                    <a:pt x="36" y="161"/>
                    <a:pt x="18" y="264"/>
                    <a:pt x="0" y="352"/>
                  </a:cubicBezTo>
                  <a:cubicBezTo>
                    <a:pt x="388" y="352"/>
                    <a:pt x="388" y="352"/>
                    <a:pt x="388" y="352"/>
                  </a:cubicBezTo>
                  <a:cubicBezTo>
                    <a:pt x="777" y="352"/>
                    <a:pt x="777" y="352"/>
                    <a:pt x="777" y="352"/>
                  </a:cubicBezTo>
                  <a:cubicBezTo>
                    <a:pt x="758" y="264"/>
                    <a:pt x="741" y="161"/>
                    <a:pt x="710" y="133"/>
                  </a:cubicBezTo>
                  <a:cubicBezTo>
                    <a:pt x="689" y="115"/>
                    <a:pt x="640" y="76"/>
                    <a:pt x="468" y="1"/>
                  </a:cubicBezTo>
                  <a:cubicBezTo>
                    <a:pt x="311" y="0"/>
                    <a:pt x="311" y="0"/>
                    <a:pt x="311" y="0"/>
                  </a:cubicBezTo>
                </a:path>
              </a:pathLst>
            </a:custGeom>
            <a:solidFill>
              <a:srgbClr val="7491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142"/>
            <p:cNvSpPr>
              <a:spLocks/>
            </p:cNvSpPr>
            <p:nvPr/>
          </p:nvSpPr>
          <p:spPr bwMode="auto">
            <a:xfrm>
              <a:off x="4479925" y="2167732"/>
              <a:ext cx="268288" cy="558800"/>
            </a:xfrm>
            <a:custGeom>
              <a:avLst/>
              <a:gdLst>
                <a:gd name="T0" fmla="*/ 0 w 167"/>
                <a:gd name="T1" fmla="*/ 102 h 349"/>
                <a:gd name="T2" fmla="*/ 0 w 167"/>
                <a:gd name="T3" fmla="*/ 230 h 349"/>
                <a:gd name="T4" fmla="*/ 0 w 167"/>
                <a:gd name="T5" fmla="*/ 293 h 349"/>
                <a:gd name="T6" fmla="*/ 167 w 167"/>
                <a:gd name="T7" fmla="*/ 293 h 349"/>
                <a:gd name="T8" fmla="*/ 167 w 167"/>
                <a:gd name="T9" fmla="*/ 230 h 349"/>
                <a:gd name="T10" fmla="*/ 167 w 167"/>
                <a:gd name="T11" fmla="*/ 102 h 349"/>
                <a:gd name="T12" fmla="*/ 0 w 167"/>
                <a:gd name="T13" fmla="*/ 102 h 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7" h="349">
                  <a:moveTo>
                    <a:pt x="0" y="102"/>
                  </a:moveTo>
                  <a:cubicBezTo>
                    <a:pt x="0" y="230"/>
                    <a:pt x="0" y="230"/>
                    <a:pt x="0" y="230"/>
                  </a:cubicBezTo>
                  <a:cubicBezTo>
                    <a:pt x="0" y="293"/>
                    <a:pt x="0" y="293"/>
                    <a:pt x="0" y="293"/>
                  </a:cubicBezTo>
                  <a:cubicBezTo>
                    <a:pt x="46" y="347"/>
                    <a:pt x="121" y="349"/>
                    <a:pt x="167" y="293"/>
                  </a:cubicBezTo>
                  <a:cubicBezTo>
                    <a:pt x="167" y="230"/>
                    <a:pt x="167" y="230"/>
                    <a:pt x="167" y="230"/>
                  </a:cubicBezTo>
                  <a:cubicBezTo>
                    <a:pt x="167" y="102"/>
                    <a:pt x="167" y="102"/>
                    <a:pt x="167" y="102"/>
                  </a:cubicBezTo>
                  <a:cubicBezTo>
                    <a:pt x="167" y="0"/>
                    <a:pt x="0" y="0"/>
                    <a:pt x="0" y="102"/>
                  </a:cubicBezTo>
                </a:path>
              </a:pathLst>
            </a:custGeom>
            <a:solidFill>
              <a:srgbClr val="F6D9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 143"/>
            <p:cNvSpPr>
              <a:spLocks/>
            </p:cNvSpPr>
            <p:nvPr/>
          </p:nvSpPr>
          <p:spPr bwMode="auto">
            <a:xfrm>
              <a:off x="4303713" y="2131219"/>
              <a:ext cx="112713" cy="163513"/>
            </a:xfrm>
            <a:custGeom>
              <a:avLst/>
              <a:gdLst>
                <a:gd name="T0" fmla="*/ 19 w 70"/>
                <a:gd name="T1" fmla="*/ 5 h 102"/>
                <a:gd name="T2" fmla="*/ 61 w 70"/>
                <a:gd name="T3" fmla="*/ 42 h 102"/>
                <a:gd name="T4" fmla="*/ 50 w 70"/>
                <a:gd name="T5" fmla="*/ 97 h 102"/>
                <a:gd name="T6" fmla="*/ 8 w 70"/>
                <a:gd name="T7" fmla="*/ 60 h 102"/>
                <a:gd name="T8" fmla="*/ 19 w 70"/>
                <a:gd name="T9" fmla="*/ 5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02">
                  <a:moveTo>
                    <a:pt x="19" y="5"/>
                  </a:moveTo>
                  <a:cubicBezTo>
                    <a:pt x="34" y="0"/>
                    <a:pt x="53" y="17"/>
                    <a:pt x="61" y="42"/>
                  </a:cubicBezTo>
                  <a:cubicBezTo>
                    <a:pt x="70" y="67"/>
                    <a:pt x="64" y="92"/>
                    <a:pt x="50" y="97"/>
                  </a:cubicBezTo>
                  <a:cubicBezTo>
                    <a:pt x="35" y="102"/>
                    <a:pt x="16" y="85"/>
                    <a:pt x="8" y="60"/>
                  </a:cubicBezTo>
                  <a:cubicBezTo>
                    <a:pt x="0" y="34"/>
                    <a:pt x="5" y="10"/>
                    <a:pt x="19" y="5"/>
                  </a:cubicBezTo>
                  <a:close/>
                </a:path>
              </a:pathLst>
            </a:custGeom>
            <a:solidFill>
              <a:srgbClr val="F6D9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Freeform 144"/>
            <p:cNvSpPr>
              <a:spLocks/>
            </p:cNvSpPr>
            <p:nvPr/>
          </p:nvSpPr>
          <p:spPr bwMode="auto">
            <a:xfrm>
              <a:off x="4811713" y="2131219"/>
              <a:ext cx="111125" cy="163513"/>
            </a:xfrm>
            <a:custGeom>
              <a:avLst/>
              <a:gdLst>
                <a:gd name="T0" fmla="*/ 50 w 70"/>
                <a:gd name="T1" fmla="*/ 5 h 102"/>
                <a:gd name="T2" fmla="*/ 9 w 70"/>
                <a:gd name="T3" fmla="*/ 42 h 102"/>
                <a:gd name="T4" fmla="*/ 20 w 70"/>
                <a:gd name="T5" fmla="*/ 97 h 102"/>
                <a:gd name="T6" fmla="*/ 62 w 70"/>
                <a:gd name="T7" fmla="*/ 60 h 102"/>
                <a:gd name="T8" fmla="*/ 50 w 70"/>
                <a:gd name="T9" fmla="*/ 5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02">
                  <a:moveTo>
                    <a:pt x="50" y="5"/>
                  </a:moveTo>
                  <a:cubicBezTo>
                    <a:pt x="36" y="0"/>
                    <a:pt x="17" y="17"/>
                    <a:pt x="9" y="42"/>
                  </a:cubicBezTo>
                  <a:cubicBezTo>
                    <a:pt x="0" y="67"/>
                    <a:pt x="5" y="92"/>
                    <a:pt x="20" y="97"/>
                  </a:cubicBezTo>
                  <a:cubicBezTo>
                    <a:pt x="35" y="102"/>
                    <a:pt x="54" y="85"/>
                    <a:pt x="62" y="60"/>
                  </a:cubicBezTo>
                  <a:cubicBezTo>
                    <a:pt x="70" y="34"/>
                    <a:pt x="65" y="10"/>
                    <a:pt x="50" y="5"/>
                  </a:cubicBezTo>
                  <a:close/>
                </a:path>
              </a:pathLst>
            </a:custGeom>
            <a:solidFill>
              <a:srgbClr val="F6D9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Freeform 145"/>
            <p:cNvSpPr>
              <a:spLocks/>
            </p:cNvSpPr>
            <p:nvPr/>
          </p:nvSpPr>
          <p:spPr bwMode="auto">
            <a:xfrm>
              <a:off x="4556125" y="2702719"/>
              <a:ext cx="115888" cy="112713"/>
            </a:xfrm>
            <a:custGeom>
              <a:avLst/>
              <a:gdLst>
                <a:gd name="T0" fmla="*/ 0 w 72"/>
                <a:gd name="T1" fmla="*/ 39 h 70"/>
                <a:gd name="T2" fmla="*/ 21 w 72"/>
                <a:gd name="T3" fmla="*/ 70 h 70"/>
                <a:gd name="T4" fmla="*/ 52 w 72"/>
                <a:gd name="T5" fmla="*/ 70 h 70"/>
                <a:gd name="T6" fmla="*/ 72 w 72"/>
                <a:gd name="T7" fmla="*/ 39 h 70"/>
                <a:gd name="T8" fmla="*/ 37 w 72"/>
                <a:gd name="T9" fmla="*/ 0 h 70"/>
                <a:gd name="T10" fmla="*/ 0 w 72"/>
                <a:gd name="T11" fmla="*/ 39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2" h="70">
                  <a:moveTo>
                    <a:pt x="0" y="39"/>
                  </a:moveTo>
                  <a:cubicBezTo>
                    <a:pt x="21" y="70"/>
                    <a:pt x="21" y="70"/>
                    <a:pt x="21" y="70"/>
                  </a:cubicBezTo>
                  <a:cubicBezTo>
                    <a:pt x="31" y="70"/>
                    <a:pt x="42" y="70"/>
                    <a:pt x="52" y="70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0" y="39"/>
                    <a:pt x="0" y="39"/>
                    <a:pt x="0" y="39"/>
                  </a:cubicBezTo>
                </a:path>
              </a:pathLst>
            </a:custGeom>
            <a:solidFill>
              <a:srgbClr val="3434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Freeform 146"/>
            <p:cNvSpPr>
              <a:spLocks/>
            </p:cNvSpPr>
            <p:nvPr/>
          </p:nvSpPr>
          <p:spPr bwMode="auto">
            <a:xfrm>
              <a:off x="4543425" y="2815432"/>
              <a:ext cx="142875" cy="322263"/>
            </a:xfrm>
            <a:custGeom>
              <a:avLst/>
              <a:gdLst>
                <a:gd name="T0" fmla="*/ 29 w 90"/>
                <a:gd name="T1" fmla="*/ 0 h 203"/>
                <a:gd name="T2" fmla="*/ 0 w 90"/>
                <a:gd name="T3" fmla="*/ 203 h 203"/>
                <a:gd name="T4" fmla="*/ 90 w 90"/>
                <a:gd name="T5" fmla="*/ 203 h 203"/>
                <a:gd name="T6" fmla="*/ 60 w 90"/>
                <a:gd name="T7" fmla="*/ 0 h 203"/>
                <a:gd name="T8" fmla="*/ 29 w 90"/>
                <a:gd name="T9" fmla="*/ 0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203">
                  <a:moveTo>
                    <a:pt x="29" y="0"/>
                  </a:moveTo>
                  <a:lnTo>
                    <a:pt x="0" y="203"/>
                  </a:lnTo>
                  <a:lnTo>
                    <a:pt x="90" y="203"/>
                  </a:lnTo>
                  <a:lnTo>
                    <a:pt x="60" y="0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rgbClr val="3434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147"/>
            <p:cNvSpPr>
              <a:spLocks/>
            </p:cNvSpPr>
            <p:nvPr/>
          </p:nvSpPr>
          <p:spPr bwMode="auto">
            <a:xfrm>
              <a:off x="4543425" y="2815432"/>
              <a:ext cx="142875" cy="322263"/>
            </a:xfrm>
            <a:custGeom>
              <a:avLst/>
              <a:gdLst>
                <a:gd name="T0" fmla="*/ 29 w 90"/>
                <a:gd name="T1" fmla="*/ 0 h 203"/>
                <a:gd name="T2" fmla="*/ 0 w 90"/>
                <a:gd name="T3" fmla="*/ 203 h 203"/>
                <a:gd name="T4" fmla="*/ 90 w 90"/>
                <a:gd name="T5" fmla="*/ 203 h 203"/>
                <a:gd name="T6" fmla="*/ 60 w 90"/>
                <a:gd name="T7" fmla="*/ 0 h 203"/>
                <a:gd name="T8" fmla="*/ 29 w 90"/>
                <a:gd name="T9" fmla="*/ 0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203">
                  <a:moveTo>
                    <a:pt x="29" y="0"/>
                  </a:moveTo>
                  <a:lnTo>
                    <a:pt x="0" y="203"/>
                  </a:lnTo>
                  <a:lnTo>
                    <a:pt x="90" y="203"/>
                  </a:lnTo>
                  <a:lnTo>
                    <a:pt x="60" y="0"/>
                  </a:lnTo>
                  <a:lnTo>
                    <a:pt x="2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148"/>
            <p:cNvSpPr>
              <a:spLocks/>
            </p:cNvSpPr>
            <p:nvPr/>
          </p:nvSpPr>
          <p:spPr bwMode="auto">
            <a:xfrm>
              <a:off x="4468813" y="2536032"/>
              <a:ext cx="146050" cy="282575"/>
            </a:xfrm>
            <a:custGeom>
              <a:avLst/>
              <a:gdLst>
                <a:gd name="T0" fmla="*/ 7 w 92"/>
                <a:gd name="T1" fmla="*/ 0 h 178"/>
                <a:gd name="T2" fmla="*/ 0 w 92"/>
                <a:gd name="T3" fmla="*/ 28 h 178"/>
                <a:gd name="T4" fmla="*/ 20 w 92"/>
                <a:gd name="T5" fmla="*/ 178 h 178"/>
                <a:gd name="T6" fmla="*/ 92 w 92"/>
                <a:gd name="T7" fmla="*/ 105 h 178"/>
                <a:gd name="T8" fmla="*/ 7 w 92"/>
                <a:gd name="T9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178">
                  <a:moveTo>
                    <a:pt x="7" y="0"/>
                  </a:moveTo>
                  <a:lnTo>
                    <a:pt x="0" y="28"/>
                  </a:lnTo>
                  <a:lnTo>
                    <a:pt x="20" y="178"/>
                  </a:lnTo>
                  <a:lnTo>
                    <a:pt x="92" y="105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149"/>
            <p:cNvSpPr>
              <a:spLocks/>
            </p:cNvSpPr>
            <p:nvPr/>
          </p:nvSpPr>
          <p:spPr bwMode="auto">
            <a:xfrm>
              <a:off x="4468813" y="2536032"/>
              <a:ext cx="146050" cy="282575"/>
            </a:xfrm>
            <a:custGeom>
              <a:avLst/>
              <a:gdLst>
                <a:gd name="T0" fmla="*/ 7 w 92"/>
                <a:gd name="T1" fmla="*/ 0 h 178"/>
                <a:gd name="T2" fmla="*/ 0 w 92"/>
                <a:gd name="T3" fmla="*/ 28 h 178"/>
                <a:gd name="T4" fmla="*/ 20 w 92"/>
                <a:gd name="T5" fmla="*/ 178 h 178"/>
                <a:gd name="T6" fmla="*/ 92 w 92"/>
                <a:gd name="T7" fmla="*/ 105 h 178"/>
                <a:gd name="T8" fmla="*/ 7 w 92"/>
                <a:gd name="T9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178">
                  <a:moveTo>
                    <a:pt x="7" y="0"/>
                  </a:moveTo>
                  <a:lnTo>
                    <a:pt x="0" y="28"/>
                  </a:lnTo>
                  <a:lnTo>
                    <a:pt x="20" y="178"/>
                  </a:lnTo>
                  <a:lnTo>
                    <a:pt x="92" y="105"/>
                  </a:lnTo>
                  <a:lnTo>
                    <a:pt x="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150"/>
            <p:cNvSpPr>
              <a:spLocks/>
            </p:cNvSpPr>
            <p:nvPr/>
          </p:nvSpPr>
          <p:spPr bwMode="auto">
            <a:xfrm>
              <a:off x="4479925" y="2480469"/>
              <a:ext cx="268288" cy="92075"/>
            </a:xfrm>
            <a:custGeom>
              <a:avLst/>
              <a:gdLst>
                <a:gd name="T0" fmla="*/ 0 w 167"/>
                <a:gd name="T1" fmla="*/ 0 h 58"/>
                <a:gd name="T2" fmla="*/ 0 w 167"/>
                <a:gd name="T3" fmla="*/ 6 h 58"/>
                <a:gd name="T4" fmla="*/ 83 w 167"/>
                <a:gd name="T5" fmla="*/ 58 h 58"/>
                <a:gd name="T6" fmla="*/ 85 w 167"/>
                <a:gd name="T7" fmla="*/ 58 h 58"/>
                <a:gd name="T8" fmla="*/ 167 w 167"/>
                <a:gd name="T9" fmla="*/ 9 h 58"/>
                <a:gd name="T10" fmla="*/ 167 w 167"/>
                <a:gd name="T11" fmla="*/ 0 h 58"/>
                <a:gd name="T12" fmla="*/ 0 w 167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7" h="58">
                  <a:moveTo>
                    <a:pt x="0" y="0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43" y="56"/>
                    <a:pt x="83" y="58"/>
                  </a:cubicBezTo>
                  <a:cubicBezTo>
                    <a:pt x="84" y="58"/>
                    <a:pt x="85" y="58"/>
                    <a:pt x="85" y="58"/>
                  </a:cubicBezTo>
                  <a:cubicBezTo>
                    <a:pt x="125" y="58"/>
                    <a:pt x="167" y="9"/>
                    <a:pt x="167" y="9"/>
                  </a:cubicBezTo>
                  <a:cubicBezTo>
                    <a:pt x="167" y="0"/>
                    <a:pt x="167" y="0"/>
                    <a:pt x="167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C5AE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151"/>
            <p:cNvSpPr>
              <a:spLocks/>
            </p:cNvSpPr>
            <p:nvPr/>
          </p:nvSpPr>
          <p:spPr bwMode="auto">
            <a:xfrm>
              <a:off x="4202113" y="1783557"/>
              <a:ext cx="823913" cy="758825"/>
            </a:xfrm>
            <a:custGeom>
              <a:avLst/>
              <a:gdLst>
                <a:gd name="T0" fmla="*/ 256 w 513"/>
                <a:gd name="T1" fmla="*/ 0 h 473"/>
                <a:gd name="T2" fmla="*/ 115 w 513"/>
                <a:gd name="T3" fmla="*/ 378 h 473"/>
                <a:gd name="T4" fmla="*/ 256 w 513"/>
                <a:gd name="T5" fmla="*/ 473 h 473"/>
                <a:gd name="T6" fmla="*/ 398 w 513"/>
                <a:gd name="T7" fmla="*/ 378 h 473"/>
                <a:gd name="T8" fmla="*/ 256 w 513"/>
                <a:gd name="T9" fmla="*/ 0 h 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3" h="473">
                  <a:moveTo>
                    <a:pt x="256" y="0"/>
                  </a:moveTo>
                  <a:cubicBezTo>
                    <a:pt x="0" y="0"/>
                    <a:pt x="98" y="351"/>
                    <a:pt x="115" y="378"/>
                  </a:cubicBezTo>
                  <a:cubicBezTo>
                    <a:pt x="134" y="408"/>
                    <a:pt x="215" y="473"/>
                    <a:pt x="256" y="473"/>
                  </a:cubicBezTo>
                  <a:cubicBezTo>
                    <a:pt x="298" y="473"/>
                    <a:pt x="379" y="408"/>
                    <a:pt x="398" y="378"/>
                  </a:cubicBezTo>
                  <a:cubicBezTo>
                    <a:pt x="415" y="351"/>
                    <a:pt x="513" y="0"/>
                    <a:pt x="256" y="0"/>
                  </a:cubicBezTo>
                  <a:close/>
                </a:path>
              </a:pathLst>
            </a:custGeom>
            <a:solidFill>
              <a:srgbClr val="F6D9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152"/>
            <p:cNvSpPr>
              <a:spLocks noEditPoints="1"/>
            </p:cNvSpPr>
            <p:nvPr/>
          </p:nvSpPr>
          <p:spPr bwMode="auto">
            <a:xfrm>
              <a:off x="4319588" y="1670844"/>
              <a:ext cx="633413" cy="598488"/>
            </a:xfrm>
            <a:custGeom>
              <a:avLst/>
              <a:gdLst>
                <a:gd name="T0" fmla="*/ 302 w 394"/>
                <a:gd name="T1" fmla="*/ 78 h 373"/>
                <a:gd name="T2" fmla="*/ 0 w 394"/>
                <a:gd name="T3" fmla="*/ 156 h 373"/>
                <a:gd name="T4" fmla="*/ 20 w 394"/>
                <a:gd name="T5" fmla="*/ 367 h 373"/>
                <a:gd name="T6" fmla="*/ 20 w 394"/>
                <a:gd name="T7" fmla="*/ 367 h 373"/>
                <a:gd name="T8" fmla="*/ 21 w 394"/>
                <a:gd name="T9" fmla="*/ 370 h 373"/>
                <a:gd name="T10" fmla="*/ 23 w 394"/>
                <a:gd name="T11" fmla="*/ 373 h 373"/>
                <a:gd name="T12" fmla="*/ 27 w 394"/>
                <a:gd name="T13" fmla="*/ 372 h 373"/>
                <a:gd name="T14" fmla="*/ 28 w 394"/>
                <a:gd name="T15" fmla="*/ 371 h 373"/>
                <a:gd name="T16" fmla="*/ 28 w 394"/>
                <a:gd name="T17" fmla="*/ 349 h 373"/>
                <a:gd name="T18" fmla="*/ 27 w 394"/>
                <a:gd name="T19" fmla="*/ 316 h 373"/>
                <a:gd name="T20" fmla="*/ 56 w 394"/>
                <a:gd name="T21" fmla="*/ 212 h 373"/>
                <a:gd name="T22" fmla="*/ 76 w 394"/>
                <a:gd name="T23" fmla="*/ 188 h 373"/>
                <a:gd name="T24" fmla="*/ 183 w 394"/>
                <a:gd name="T25" fmla="*/ 218 h 373"/>
                <a:gd name="T26" fmla="*/ 243 w 394"/>
                <a:gd name="T27" fmla="*/ 225 h 373"/>
                <a:gd name="T28" fmla="*/ 301 w 394"/>
                <a:gd name="T29" fmla="*/ 186 h 373"/>
                <a:gd name="T30" fmla="*/ 350 w 394"/>
                <a:gd name="T31" fmla="*/ 325 h 373"/>
                <a:gd name="T32" fmla="*/ 346 w 394"/>
                <a:gd name="T33" fmla="*/ 349 h 373"/>
                <a:gd name="T34" fmla="*/ 346 w 394"/>
                <a:gd name="T35" fmla="*/ 371 h 373"/>
                <a:gd name="T36" fmla="*/ 347 w 394"/>
                <a:gd name="T37" fmla="*/ 372 h 373"/>
                <a:gd name="T38" fmla="*/ 351 w 394"/>
                <a:gd name="T39" fmla="*/ 373 h 373"/>
                <a:gd name="T40" fmla="*/ 353 w 394"/>
                <a:gd name="T41" fmla="*/ 370 h 373"/>
                <a:gd name="T42" fmla="*/ 354 w 394"/>
                <a:gd name="T43" fmla="*/ 361 h 373"/>
                <a:gd name="T44" fmla="*/ 356 w 394"/>
                <a:gd name="T45" fmla="*/ 348 h 373"/>
                <a:gd name="T46" fmla="*/ 302 w 394"/>
                <a:gd name="T47" fmla="*/ 78 h 373"/>
                <a:gd name="T48" fmla="*/ 170 w 394"/>
                <a:gd name="T49" fmla="*/ 145 h 373"/>
                <a:gd name="T50" fmla="*/ 166 w 394"/>
                <a:gd name="T51" fmla="*/ 144 h 373"/>
                <a:gd name="T52" fmla="*/ 173 w 394"/>
                <a:gd name="T53" fmla="*/ 145 h 373"/>
                <a:gd name="T54" fmla="*/ 170 w 394"/>
                <a:gd name="T55" fmla="*/ 145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94" h="373">
                  <a:moveTo>
                    <a:pt x="302" y="78"/>
                  </a:moveTo>
                  <a:cubicBezTo>
                    <a:pt x="213" y="0"/>
                    <a:pt x="40" y="100"/>
                    <a:pt x="0" y="156"/>
                  </a:cubicBezTo>
                  <a:cubicBezTo>
                    <a:pt x="16" y="213"/>
                    <a:pt x="8" y="286"/>
                    <a:pt x="20" y="367"/>
                  </a:cubicBezTo>
                  <a:cubicBezTo>
                    <a:pt x="20" y="367"/>
                    <a:pt x="20" y="367"/>
                    <a:pt x="20" y="367"/>
                  </a:cubicBezTo>
                  <a:cubicBezTo>
                    <a:pt x="20" y="368"/>
                    <a:pt x="21" y="369"/>
                    <a:pt x="21" y="370"/>
                  </a:cubicBezTo>
                  <a:cubicBezTo>
                    <a:pt x="21" y="370"/>
                    <a:pt x="22" y="372"/>
                    <a:pt x="23" y="373"/>
                  </a:cubicBezTo>
                  <a:cubicBezTo>
                    <a:pt x="23" y="373"/>
                    <a:pt x="26" y="373"/>
                    <a:pt x="27" y="372"/>
                  </a:cubicBezTo>
                  <a:cubicBezTo>
                    <a:pt x="28" y="372"/>
                    <a:pt x="28" y="371"/>
                    <a:pt x="28" y="371"/>
                  </a:cubicBezTo>
                  <a:cubicBezTo>
                    <a:pt x="28" y="364"/>
                    <a:pt x="28" y="350"/>
                    <a:pt x="28" y="349"/>
                  </a:cubicBezTo>
                  <a:cubicBezTo>
                    <a:pt x="27" y="338"/>
                    <a:pt x="29" y="327"/>
                    <a:pt x="27" y="316"/>
                  </a:cubicBezTo>
                  <a:cubicBezTo>
                    <a:pt x="35" y="265"/>
                    <a:pt x="28" y="263"/>
                    <a:pt x="56" y="212"/>
                  </a:cubicBezTo>
                  <a:cubicBezTo>
                    <a:pt x="59" y="207"/>
                    <a:pt x="74" y="190"/>
                    <a:pt x="76" y="188"/>
                  </a:cubicBezTo>
                  <a:cubicBezTo>
                    <a:pt x="122" y="171"/>
                    <a:pt x="139" y="200"/>
                    <a:pt x="183" y="218"/>
                  </a:cubicBezTo>
                  <a:cubicBezTo>
                    <a:pt x="199" y="225"/>
                    <a:pt x="225" y="225"/>
                    <a:pt x="243" y="225"/>
                  </a:cubicBezTo>
                  <a:cubicBezTo>
                    <a:pt x="272" y="225"/>
                    <a:pt x="300" y="193"/>
                    <a:pt x="301" y="186"/>
                  </a:cubicBezTo>
                  <a:cubicBezTo>
                    <a:pt x="336" y="240"/>
                    <a:pt x="340" y="279"/>
                    <a:pt x="350" y="325"/>
                  </a:cubicBezTo>
                  <a:cubicBezTo>
                    <a:pt x="348" y="333"/>
                    <a:pt x="347" y="341"/>
                    <a:pt x="346" y="349"/>
                  </a:cubicBezTo>
                  <a:cubicBezTo>
                    <a:pt x="346" y="350"/>
                    <a:pt x="346" y="364"/>
                    <a:pt x="346" y="371"/>
                  </a:cubicBezTo>
                  <a:cubicBezTo>
                    <a:pt x="346" y="371"/>
                    <a:pt x="346" y="372"/>
                    <a:pt x="347" y="372"/>
                  </a:cubicBezTo>
                  <a:cubicBezTo>
                    <a:pt x="348" y="373"/>
                    <a:pt x="351" y="373"/>
                    <a:pt x="351" y="373"/>
                  </a:cubicBezTo>
                  <a:cubicBezTo>
                    <a:pt x="352" y="372"/>
                    <a:pt x="353" y="370"/>
                    <a:pt x="353" y="370"/>
                  </a:cubicBezTo>
                  <a:cubicBezTo>
                    <a:pt x="354" y="366"/>
                    <a:pt x="354" y="364"/>
                    <a:pt x="354" y="361"/>
                  </a:cubicBezTo>
                  <a:cubicBezTo>
                    <a:pt x="355" y="357"/>
                    <a:pt x="356" y="352"/>
                    <a:pt x="356" y="348"/>
                  </a:cubicBezTo>
                  <a:cubicBezTo>
                    <a:pt x="369" y="298"/>
                    <a:pt x="394" y="99"/>
                    <a:pt x="302" y="78"/>
                  </a:cubicBezTo>
                  <a:close/>
                  <a:moveTo>
                    <a:pt x="170" y="145"/>
                  </a:moveTo>
                  <a:cubicBezTo>
                    <a:pt x="169" y="145"/>
                    <a:pt x="168" y="144"/>
                    <a:pt x="166" y="144"/>
                  </a:cubicBezTo>
                  <a:cubicBezTo>
                    <a:pt x="168" y="144"/>
                    <a:pt x="170" y="145"/>
                    <a:pt x="173" y="145"/>
                  </a:cubicBezTo>
                  <a:cubicBezTo>
                    <a:pt x="172" y="145"/>
                    <a:pt x="171" y="145"/>
                    <a:pt x="170" y="145"/>
                  </a:cubicBezTo>
                  <a:close/>
                </a:path>
              </a:pathLst>
            </a:custGeom>
            <a:solidFill>
              <a:srgbClr val="BF97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153"/>
            <p:cNvSpPr>
              <a:spLocks noEditPoints="1"/>
            </p:cNvSpPr>
            <p:nvPr/>
          </p:nvSpPr>
          <p:spPr bwMode="auto">
            <a:xfrm>
              <a:off x="3124200" y="1610519"/>
              <a:ext cx="647700" cy="598488"/>
            </a:xfrm>
            <a:custGeom>
              <a:avLst/>
              <a:gdLst>
                <a:gd name="T0" fmla="*/ 95 w 404"/>
                <a:gd name="T1" fmla="*/ 78 h 373"/>
                <a:gd name="T2" fmla="*/ 404 w 404"/>
                <a:gd name="T3" fmla="*/ 156 h 373"/>
                <a:gd name="T4" fmla="*/ 383 w 404"/>
                <a:gd name="T5" fmla="*/ 367 h 373"/>
                <a:gd name="T6" fmla="*/ 383 w 404"/>
                <a:gd name="T7" fmla="*/ 367 h 373"/>
                <a:gd name="T8" fmla="*/ 382 w 404"/>
                <a:gd name="T9" fmla="*/ 369 h 373"/>
                <a:gd name="T10" fmla="*/ 380 w 404"/>
                <a:gd name="T11" fmla="*/ 372 h 373"/>
                <a:gd name="T12" fmla="*/ 376 w 404"/>
                <a:gd name="T13" fmla="*/ 372 h 373"/>
                <a:gd name="T14" fmla="*/ 375 w 404"/>
                <a:gd name="T15" fmla="*/ 371 h 373"/>
                <a:gd name="T16" fmla="*/ 375 w 404"/>
                <a:gd name="T17" fmla="*/ 349 h 373"/>
                <a:gd name="T18" fmla="*/ 376 w 404"/>
                <a:gd name="T19" fmla="*/ 316 h 373"/>
                <a:gd name="T20" fmla="*/ 346 w 404"/>
                <a:gd name="T21" fmla="*/ 211 h 373"/>
                <a:gd name="T22" fmla="*/ 326 w 404"/>
                <a:gd name="T23" fmla="*/ 188 h 373"/>
                <a:gd name="T24" fmla="*/ 217 w 404"/>
                <a:gd name="T25" fmla="*/ 217 h 373"/>
                <a:gd name="T26" fmla="*/ 154 w 404"/>
                <a:gd name="T27" fmla="*/ 225 h 373"/>
                <a:gd name="T28" fmla="*/ 95 w 404"/>
                <a:gd name="T29" fmla="*/ 186 h 373"/>
                <a:gd name="T30" fmla="*/ 45 w 404"/>
                <a:gd name="T31" fmla="*/ 325 h 373"/>
                <a:gd name="T32" fmla="*/ 49 w 404"/>
                <a:gd name="T33" fmla="*/ 349 h 373"/>
                <a:gd name="T34" fmla="*/ 49 w 404"/>
                <a:gd name="T35" fmla="*/ 371 h 373"/>
                <a:gd name="T36" fmla="*/ 48 w 404"/>
                <a:gd name="T37" fmla="*/ 372 h 373"/>
                <a:gd name="T38" fmla="*/ 44 w 404"/>
                <a:gd name="T39" fmla="*/ 372 h 373"/>
                <a:gd name="T40" fmla="*/ 42 w 404"/>
                <a:gd name="T41" fmla="*/ 369 h 373"/>
                <a:gd name="T42" fmla="*/ 41 w 404"/>
                <a:gd name="T43" fmla="*/ 361 h 373"/>
                <a:gd name="T44" fmla="*/ 39 w 404"/>
                <a:gd name="T45" fmla="*/ 348 h 373"/>
                <a:gd name="T46" fmla="*/ 95 w 404"/>
                <a:gd name="T47" fmla="*/ 78 h 373"/>
                <a:gd name="T48" fmla="*/ 229 w 404"/>
                <a:gd name="T49" fmla="*/ 145 h 373"/>
                <a:gd name="T50" fmla="*/ 233 w 404"/>
                <a:gd name="T51" fmla="*/ 143 h 373"/>
                <a:gd name="T52" fmla="*/ 227 w 404"/>
                <a:gd name="T53" fmla="*/ 145 h 373"/>
                <a:gd name="T54" fmla="*/ 229 w 404"/>
                <a:gd name="T55" fmla="*/ 145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04" h="373">
                  <a:moveTo>
                    <a:pt x="95" y="78"/>
                  </a:moveTo>
                  <a:cubicBezTo>
                    <a:pt x="185" y="0"/>
                    <a:pt x="362" y="99"/>
                    <a:pt x="404" y="156"/>
                  </a:cubicBezTo>
                  <a:cubicBezTo>
                    <a:pt x="387" y="213"/>
                    <a:pt x="395" y="286"/>
                    <a:pt x="383" y="367"/>
                  </a:cubicBezTo>
                  <a:cubicBezTo>
                    <a:pt x="383" y="367"/>
                    <a:pt x="383" y="367"/>
                    <a:pt x="383" y="367"/>
                  </a:cubicBezTo>
                  <a:cubicBezTo>
                    <a:pt x="383" y="368"/>
                    <a:pt x="383" y="368"/>
                    <a:pt x="382" y="369"/>
                  </a:cubicBezTo>
                  <a:cubicBezTo>
                    <a:pt x="382" y="370"/>
                    <a:pt x="381" y="372"/>
                    <a:pt x="380" y="372"/>
                  </a:cubicBezTo>
                  <a:cubicBezTo>
                    <a:pt x="380" y="373"/>
                    <a:pt x="377" y="372"/>
                    <a:pt x="376" y="372"/>
                  </a:cubicBezTo>
                  <a:cubicBezTo>
                    <a:pt x="375" y="372"/>
                    <a:pt x="375" y="371"/>
                    <a:pt x="375" y="371"/>
                  </a:cubicBezTo>
                  <a:cubicBezTo>
                    <a:pt x="375" y="364"/>
                    <a:pt x="375" y="349"/>
                    <a:pt x="375" y="349"/>
                  </a:cubicBezTo>
                  <a:cubicBezTo>
                    <a:pt x="376" y="338"/>
                    <a:pt x="374" y="327"/>
                    <a:pt x="376" y="316"/>
                  </a:cubicBezTo>
                  <a:cubicBezTo>
                    <a:pt x="368" y="265"/>
                    <a:pt x="375" y="263"/>
                    <a:pt x="346" y="211"/>
                  </a:cubicBezTo>
                  <a:cubicBezTo>
                    <a:pt x="343" y="207"/>
                    <a:pt x="328" y="190"/>
                    <a:pt x="326" y="188"/>
                  </a:cubicBezTo>
                  <a:cubicBezTo>
                    <a:pt x="278" y="171"/>
                    <a:pt x="262" y="200"/>
                    <a:pt x="217" y="217"/>
                  </a:cubicBezTo>
                  <a:cubicBezTo>
                    <a:pt x="199" y="224"/>
                    <a:pt x="173" y="225"/>
                    <a:pt x="154" y="225"/>
                  </a:cubicBezTo>
                  <a:cubicBezTo>
                    <a:pt x="125" y="225"/>
                    <a:pt x="96" y="193"/>
                    <a:pt x="95" y="186"/>
                  </a:cubicBezTo>
                  <a:cubicBezTo>
                    <a:pt x="59" y="240"/>
                    <a:pt x="56" y="279"/>
                    <a:pt x="45" y="325"/>
                  </a:cubicBezTo>
                  <a:cubicBezTo>
                    <a:pt x="47" y="333"/>
                    <a:pt x="48" y="341"/>
                    <a:pt x="49" y="349"/>
                  </a:cubicBezTo>
                  <a:cubicBezTo>
                    <a:pt x="49" y="349"/>
                    <a:pt x="50" y="364"/>
                    <a:pt x="49" y="371"/>
                  </a:cubicBezTo>
                  <a:cubicBezTo>
                    <a:pt x="49" y="371"/>
                    <a:pt x="49" y="372"/>
                    <a:pt x="48" y="372"/>
                  </a:cubicBezTo>
                  <a:cubicBezTo>
                    <a:pt x="47" y="372"/>
                    <a:pt x="44" y="373"/>
                    <a:pt x="44" y="372"/>
                  </a:cubicBezTo>
                  <a:cubicBezTo>
                    <a:pt x="43" y="372"/>
                    <a:pt x="42" y="370"/>
                    <a:pt x="42" y="369"/>
                  </a:cubicBezTo>
                  <a:cubicBezTo>
                    <a:pt x="41" y="366"/>
                    <a:pt x="41" y="364"/>
                    <a:pt x="41" y="361"/>
                  </a:cubicBezTo>
                  <a:cubicBezTo>
                    <a:pt x="40" y="356"/>
                    <a:pt x="39" y="352"/>
                    <a:pt x="39" y="348"/>
                  </a:cubicBezTo>
                  <a:cubicBezTo>
                    <a:pt x="25" y="298"/>
                    <a:pt x="0" y="99"/>
                    <a:pt x="95" y="78"/>
                  </a:cubicBezTo>
                  <a:close/>
                  <a:moveTo>
                    <a:pt x="229" y="145"/>
                  </a:moveTo>
                  <a:cubicBezTo>
                    <a:pt x="230" y="144"/>
                    <a:pt x="232" y="144"/>
                    <a:pt x="233" y="143"/>
                  </a:cubicBezTo>
                  <a:cubicBezTo>
                    <a:pt x="231" y="144"/>
                    <a:pt x="229" y="145"/>
                    <a:pt x="227" y="145"/>
                  </a:cubicBezTo>
                  <a:cubicBezTo>
                    <a:pt x="228" y="145"/>
                    <a:pt x="228" y="145"/>
                    <a:pt x="229" y="145"/>
                  </a:cubicBezTo>
                  <a:close/>
                </a:path>
              </a:pathLst>
            </a:custGeom>
            <a:solidFill>
              <a:srgbClr val="6053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Freeform 154"/>
            <p:cNvSpPr>
              <a:spLocks/>
            </p:cNvSpPr>
            <p:nvPr/>
          </p:nvSpPr>
          <p:spPr bwMode="auto">
            <a:xfrm>
              <a:off x="4614863" y="2536032"/>
              <a:ext cx="141288" cy="284163"/>
            </a:xfrm>
            <a:custGeom>
              <a:avLst/>
              <a:gdLst>
                <a:gd name="T0" fmla="*/ 84 w 89"/>
                <a:gd name="T1" fmla="*/ 0 h 179"/>
                <a:gd name="T2" fmla="*/ 89 w 89"/>
                <a:gd name="T3" fmla="*/ 28 h 179"/>
                <a:gd name="T4" fmla="*/ 70 w 89"/>
                <a:gd name="T5" fmla="*/ 179 h 179"/>
                <a:gd name="T6" fmla="*/ 0 w 89"/>
                <a:gd name="T7" fmla="*/ 105 h 179"/>
                <a:gd name="T8" fmla="*/ 84 w 89"/>
                <a:gd name="T9" fmla="*/ 0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" h="179">
                  <a:moveTo>
                    <a:pt x="84" y="0"/>
                  </a:moveTo>
                  <a:lnTo>
                    <a:pt x="89" y="28"/>
                  </a:lnTo>
                  <a:lnTo>
                    <a:pt x="70" y="179"/>
                  </a:lnTo>
                  <a:lnTo>
                    <a:pt x="0" y="105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Freeform 155"/>
            <p:cNvSpPr>
              <a:spLocks/>
            </p:cNvSpPr>
            <p:nvPr/>
          </p:nvSpPr>
          <p:spPr bwMode="auto">
            <a:xfrm>
              <a:off x="4614863" y="2536032"/>
              <a:ext cx="141288" cy="284163"/>
            </a:xfrm>
            <a:custGeom>
              <a:avLst/>
              <a:gdLst>
                <a:gd name="T0" fmla="*/ 84 w 89"/>
                <a:gd name="T1" fmla="*/ 0 h 179"/>
                <a:gd name="T2" fmla="*/ 89 w 89"/>
                <a:gd name="T3" fmla="*/ 28 h 179"/>
                <a:gd name="T4" fmla="*/ 70 w 89"/>
                <a:gd name="T5" fmla="*/ 179 h 179"/>
                <a:gd name="T6" fmla="*/ 0 w 89"/>
                <a:gd name="T7" fmla="*/ 105 h 179"/>
                <a:gd name="T8" fmla="*/ 84 w 89"/>
                <a:gd name="T9" fmla="*/ 0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" h="179">
                  <a:moveTo>
                    <a:pt x="84" y="0"/>
                  </a:moveTo>
                  <a:lnTo>
                    <a:pt x="89" y="28"/>
                  </a:lnTo>
                  <a:lnTo>
                    <a:pt x="70" y="179"/>
                  </a:lnTo>
                  <a:lnTo>
                    <a:pt x="0" y="105"/>
                  </a:lnTo>
                  <a:lnTo>
                    <a:pt x="8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156"/>
            <p:cNvSpPr>
              <a:spLocks/>
            </p:cNvSpPr>
            <p:nvPr/>
          </p:nvSpPr>
          <p:spPr bwMode="auto">
            <a:xfrm>
              <a:off x="4479925" y="2531269"/>
              <a:ext cx="268288" cy="171450"/>
            </a:xfrm>
            <a:custGeom>
              <a:avLst/>
              <a:gdLst>
                <a:gd name="T0" fmla="*/ 169 w 169"/>
                <a:gd name="T1" fmla="*/ 0 h 108"/>
                <a:gd name="T2" fmla="*/ 85 w 169"/>
                <a:gd name="T3" fmla="*/ 105 h 108"/>
                <a:gd name="T4" fmla="*/ 0 w 169"/>
                <a:gd name="T5" fmla="*/ 0 h 108"/>
                <a:gd name="T6" fmla="*/ 0 w 169"/>
                <a:gd name="T7" fmla="*/ 3 h 108"/>
                <a:gd name="T8" fmla="*/ 85 w 169"/>
                <a:gd name="T9" fmla="*/ 108 h 108"/>
                <a:gd name="T10" fmla="*/ 169 w 169"/>
                <a:gd name="T11" fmla="*/ 3 h 108"/>
                <a:gd name="T12" fmla="*/ 169 w 169"/>
                <a:gd name="T13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9" h="108">
                  <a:moveTo>
                    <a:pt x="169" y="0"/>
                  </a:moveTo>
                  <a:lnTo>
                    <a:pt x="85" y="105"/>
                  </a:lnTo>
                  <a:lnTo>
                    <a:pt x="0" y="0"/>
                  </a:lnTo>
                  <a:lnTo>
                    <a:pt x="0" y="3"/>
                  </a:lnTo>
                  <a:lnTo>
                    <a:pt x="85" y="108"/>
                  </a:lnTo>
                  <a:lnTo>
                    <a:pt x="169" y="3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9CE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157"/>
            <p:cNvSpPr>
              <a:spLocks/>
            </p:cNvSpPr>
            <p:nvPr/>
          </p:nvSpPr>
          <p:spPr bwMode="auto">
            <a:xfrm>
              <a:off x="4479925" y="2531269"/>
              <a:ext cx="268288" cy="171450"/>
            </a:xfrm>
            <a:custGeom>
              <a:avLst/>
              <a:gdLst>
                <a:gd name="T0" fmla="*/ 169 w 169"/>
                <a:gd name="T1" fmla="*/ 0 h 108"/>
                <a:gd name="T2" fmla="*/ 85 w 169"/>
                <a:gd name="T3" fmla="*/ 105 h 108"/>
                <a:gd name="T4" fmla="*/ 0 w 169"/>
                <a:gd name="T5" fmla="*/ 0 h 108"/>
                <a:gd name="T6" fmla="*/ 0 w 169"/>
                <a:gd name="T7" fmla="*/ 3 h 108"/>
                <a:gd name="T8" fmla="*/ 85 w 169"/>
                <a:gd name="T9" fmla="*/ 108 h 108"/>
                <a:gd name="T10" fmla="*/ 169 w 169"/>
                <a:gd name="T11" fmla="*/ 3 h 108"/>
                <a:gd name="T12" fmla="*/ 169 w 169"/>
                <a:gd name="T13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9" h="108">
                  <a:moveTo>
                    <a:pt x="169" y="0"/>
                  </a:moveTo>
                  <a:lnTo>
                    <a:pt x="85" y="105"/>
                  </a:lnTo>
                  <a:lnTo>
                    <a:pt x="0" y="0"/>
                  </a:lnTo>
                  <a:lnTo>
                    <a:pt x="0" y="3"/>
                  </a:lnTo>
                  <a:lnTo>
                    <a:pt x="85" y="108"/>
                  </a:lnTo>
                  <a:lnTo>
                    <a:pt x="169" y="3"/>
                  </a:lnTo>
                  <a:lnTo>
                    <a:pt x="16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158"/>
            <p:cNvSpPr>
              <a:spLocks noEditPoints="1"/>
            </p:cNvSpPr>
            <p:nvPr/>
          </p:nvSpPr>
          <p:spPr bwMode="auto">
            <a:xfrm>
              <a:off x="4589463" y="2815432"/>
              <a:ext cx="49213" cy="1588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1 h 1"/>
                <a:gd name="T4" fmla="*/ 0 w 31"/>
                <a:gd name="T5" fmla="*/ 1 h 1"/>
                <a:gd name="T6" fmla="*/ 0 w 31"/>
                <a:gd name="T7" fmla="*/ 0 h 1"/>
                <a:gd name="T8" fmla="*/ 31 w 31"/>
                <a:gd name="T9" fmla="*/ 0 h 1"/>
                <a:gd name="T10" fmla="*/ 31 w 31"/>
                <a:gd name="T11" fmla="*/ 0 h 1"/>
                <a:gd name="T12" fmla="*/ 31 w 31"/>
                <a:gd name="T13" fmla="*/ 1 h 1"/>
                <a:gd name="T14" fmla="*/ 31 w 31"/>
                <a:gd name="T15" fmla="*/ 1 h 1"/>
                <a:gd name="T16" fmla="*/ 31 w 31"/>
                <a:gd name="T1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close/>
                  <a:moveTo>
                    <a:pt x="31" y="0"/>
                  </a:moveTo>
                  <a:lnTo>
                    <a:pt x="31" y="0"/>
                  </a:lnTo>
                  <a:lnTo>
                    <a:pt x="31" y="1"/>
                  </a:lnTo>
                  <a:lnTo>
                    <a:pt x="31" y="1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rgbClr val="68829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159"/>
            <p:cNvSpPr>
              <a:spLocks noEditPoints="1"/>
            </p:cNvSpPr>
            <p:nvPr/>
          </p:nvSpPr>
          <p:spPr bwMode="auto">
            <a:xfrm>
              <a:off x="4589463" y="2815432"/>
              <a:ext cx="49213" cy="1588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1 h 1"/>
                <a:gd name="T4" fmla="*/ 0 w 31"/>
                <a:gd name="T5" fmla="*/ 1 h 1"/>
                <a:gd name="T6" fmla="*/ 0 w 31"/>
                <a:gd name="T7" fmla="*/ 0 h 1"/>
                <a:gd name="T8" fmla="*/ 31 w 31"/>
                <a:gd name="T9" fmla="*/ 0 h 1"/>
                <a:gd name="T10" fmla="*/ 31 w 31"/>
                <a:gd name="T11" fmla="*/ 0 h 1"/>
                <a:gd name="T12" fmla="*/ 31 w 31"/>
                <a:gd name="T13" fmla="*/ 1 h 1"/>
                <a:gd name="T14" fmla="*/ 31 w 31"/>
                <a:gd name="T15" fmla="*/ 1 h 1"/>
                <a:gd name="T16" fmla="*/ 31 w 31"/>
                <a:gd name="T1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moveTo>
                    <a:pt x="31" y="0"/>
                  </a:moveTo>
                  <a:lnTo>
                    <a:pt x="31" y="0"/>
                  </a:lnTo>
                  <a:lnTo>
                    <a:pt x="31" y="1"/>
                  </a:lnTo>
                  <a:lnTo>
                    <a:pt x="31" y="1"/>
                  </a:lnTo>
                  <a:lnTo>
                    <a:pt x="3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Rectangle 160"/>
            <p:cNvSpPr>
              <a:spLocks noChangeArrowheads="1"/>
            </p:cNvSpPr>
            <p:nvPr/>
          </p:nvSpPr>
          <p:spPr bwMode="auto">
            <a:xfrm>
              <a:off x="4589463" y="2815432"/>
              <a:ext cx="49213" cy="1588"/>
            </a:xfrm>
            <a:prstGeom prst="rect">
              <a:avLst/>
            </a:prstGeom>
            <a:solidFill>
              <a:srgbClr val="2F2F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Rectangle 161"/>
            <p:cNvSpPr>
              <a:spLocks noChangeArrowheads="1"/>
            </p:cNvSpPr>
            <p:nvPr/>
          </p:nvSpPr>
          <p:spPr bwMode="auto">
            <a:xfrm>
              <a:off x="4589463" y="2815432"/>
              <a:ext cx="49213" cy="15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Freeform 162"/>
            <p:cNvSpPr>
              <a:spLocks/>
            </p:cNvSpPr>
            <p:nvPr/>
          </p:nvSpPr>
          <p:spPr bwMode="auto">
            <a:xfrm>
              <a:off x="5054600" y="2539207"/>
              <a:ext cx="796925" cy="1042988"/>
            </a:xfrm>
            <a:custGeom>
              <a:avLst/>
              <a:gdLst>
                <a:gd name="T0" fmla="*/ 179 w 496"/>
                <a:gd name="T1" fmla="*/ 59 h 650"/>
                <a:gd name="T2" fmla="*/ 401 w 496"/>
                <a:gd name="T3" fmla="*/ 112 h 650"/>
                <a:gd name="T4" fmla="*/ 463 w 496"/>
                <a:gd name="T5" fmla="*/ 303 h 650"/>
                <a:gd name="T6" fmla="*/ 442 w 496"/>
                <a:gd name="T7" fmla="*/ 442 h 650"/>
                <a:gd name="T8" fmla="*/ 440 w 496"/>
                <a:gd name="T9" fmla="*/ 495 h 650"/>
                <a:gd name="T10" fmla="*/ 237 w 496"/>
                <a:gd name="T11" fmla="*/ 649 h 650"/>
                <a:gd name="T12" fmla="*/ 54 w 496"/>
                <a:gd name="T13" fmla="*/ 499 h 650"/>
                <a:gd name="T14" fmla="*/ 58 w 496"/>
                <a:gd name="T15" fmla="*/ 446 h 650"/>
                <a:gd name="T16" fmla="*/ 38 w 496"/>
                <a:gd name="T17" fmla="*/ 295 h 650"/>
                <a:gd name="T18" fmla="*/ 179 w 496"/>
                <a:gd name="T19" fmla="*/ 59 h 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96" h="650">
                  <a:moveTo>
                    <a:pt x="179" y="59"/>
                  </a:moveTo>
                  <a:cubicBezTo>
                    <a:pt x="197" y="27"/>
                    <a:pt x="342" y="0"/>
                    <a:pt x="401" y="112"/>
                  </a:cubicBezTo>
                  <a:cubicBezTo>
                    <a:pt x="460" y="224"/>
                    <a:pt x="430" y="263"/>
                    <a:pt x="463" y="303"/>
                  </a:cubicBezTo>
                  <a:cubicBezTo>
                    <a:pt x="496" y="343"/>
                    <a:pt x="465" y="434"/>
                    <a:pt x="442" y="442"/>
                  </a:cubicBezTo>
                  <a:cubicBezTo>
                    <a:pt x="420" y="450"/>
                    <a:pt x="429" y="481"/>
                    <a:pt x="440" y="495"/>
                  </a:cubicBezTo>
                  <a:cubicBezTo>
                    <a:pt x="487" y="552"/>
                    <a:pt x="419" y="650"/>
                    <a:pt x="237" y="649"/>
                  </a:cubicBezTo>
                  <a:cubicBezTo>
                    <a:pt x="42" y="647"/>
                    <a:pt x="4" y="534"/>
                    <a:pt x="54" y="499"/>
                  </a:cubicBezTo>
                  <a:cubicBezTo>
                    <a:pt x="70" y="488"/>
                    <a:pt x="76" y="466"/>
                    <a:pt x="58" y="446"/>
                  </a:cubicBezTo>
                  <a:cubicBezTo>
                    <a:pt x="41" y="427"/>
                    <a:pt x="0" y="354"/>
                    <a:pt x="38" y="295"/>
                  </a:cubicBezTo>
                  <a:cubicBezTo>
                    <a:pt x="77" y="235"/>
                    <a:pt x="43" y="59"/>
                    <a:pt x="179" y="59"/>
                  </a:cubicBezTo>
                </a:path>
              </a:pathLst>
            </a:custGeom>
            <a:solidFill>
              <a:srgbClr val="8060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Freeform 163"/>
            <p:cNvSpPr>
              <a:spLocks/>
            </p:cNvSpPr>
            <p:nvPr/>
          </p:nvSpPr>
          <p:spPr bwMode="auto">
            <a:xfrm>
              <a:off x="4859338" y="3375819"/>
              <a:ext cx="1182688" cy="468313"/>
            </a:xfrm>
            <a:custGeom>
              <a:avLst/>
              <a:gdLst>
                <a:gd name="T0" fmla="*/ 438 w 737"/>
                <a:gd name="T1" fmla="*/ 0 h 292"/>
                <a:gd name="T2" fmla="*/ 295 w 737"/>
                <a:gd name="T3" fmla="*/ 7 h 292"/>
                <a:gd name="T4" fmla="*/ 79 w 737"/>
                <a:gd name="T5" fmla="*/ 115 h 292"/>
                <a:gd name="T6" fmla="*/ 0 w 737"/>
                <a:gd name="T7" fmla="*/ 292 h 292"/>
                <a:gd name="T8" fmla="*/ 737 w 737"/>
                <a:gd name="T9" fmla="*/ 292 h 292"/>
                <a:gd name="T10" fmla="*/ 658 w 737"/>
                <a:gd name="T11" fmla="*/ 115 h 292"/>
                <a:gd name="T12" fmla="*/ 438 w 737"/>
                <a:gd name="T13" fmla="*/ 0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7" h="292">
                  <a:moveTo>
                    <a:pt x="438" y="0"/>
                  </a:moveTo>
                  <a:cubicBezTo>
                    <a:pt x="437" y="3"/>
                    <a:pt x="296" y="5"/>
                    <a:pt x="295" y="7"/>
                  </a:cubicBezTo>
                  <a:cubicBezTo>
                    <a:pt x="250" y="70"/>
                    <a:pt x="155" y="98"/>
                    <a:pt x="79" y="115"/>
                  </a:cubicBezTo>
                  <a:cubicBezTo>
                    <a:pt x="3" y="132"/>
                    <a:pt x="0" y="228"/>
                    <a:pt x="0" y="292"/>
                  </a:cubicBezTo>
                  <a:cubicBezTo>
                    <a:pt x="737" y="292"/>
                    <a:pt x="737" y="292"/>
                    <a:pt x="737" y="292"/>
                  </a:cubicBezTo>
                  <a:cubicBezTo>
                    <a:pt x="737" y="228"/>
                    <a:pt x="736" y="132"/>
                    <a:pt x="658" y="115"/>
                  </a:cubicBezTo>
                  <a:cubicBezTo>
                    <a:pt x="581" y="97"/>
                    <a:pt x="480" y="66"/>
                    <a:pt x="438" y="0"/>
                  </a:cubicBezTo>
                </a:path>
              </a:pathLst>
            </a:custGeom>
            <a:solidFill>
              <a:srgbClr val="2680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Freeform 164"/>
            <p:cNvSpPr>
              <a:spLocks/>
            </p:cNvSpPr>
            <p:nvPr/>
          </p:nvSpPr>
          <p:spPr bwMode="auto">
            <a:xfrm>
              <a:off x="5332413" y="3002757"/>
              <a:ext cx="236538" cy="571500"/>
            </a:xfrm>
            <a:custGeom>
              <a:avLst/>
              <a:gdLst>
                <a:gd name="T0" fmla="*/ 0 w 147"/>
                <a:gd name="T1" fmla="*/ 98 h 356"/>
                <a:gd name="T2" fmla="*/ 0 w 147"/>
                <a:gd name="T3" fmla="*/ 219 h 356"/>
                <a:gd name="T4" fmla="*/ 0 w 147"/>
                <a:gd name="T5" fmla="*/ 278 h 356"/>
                <a:gd name="T6" fmla="*/ 147 w 147"/>
                <a:gd name="T7" fmla="*/ 278 h 356"/>
                <a:gd name="T8" fmla="*/ 147 w 147"/>
                <a:gd name="T9" fmla="*/ 219 h 356"/>
                <a:gd name="T10" fmla="*/ 147 w 147"/>
                <a:gd name="T11" fmla="*/ 98 h 356"/>
                <a:gd name="T12" fmla="*/ 0 w 147"/>
                <a:gd name="T13" fmla="*/ 98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7" h="356">
                  <a:moveTo>
                    <a:pt x="0" y="98"/>
                  </a:moveTo>
                  <a:cubicBezTo>
                    <a:pt x="0" y="219"/>
                    <a:pt x="0" y="219"/>
                    <a:pt x="0" y="219"/>
                  </a:cubicBezTo>
                  <a:cubicBezTo>
                    <a:pt x="0" y="278"/>
                    <a:pt x="0" y="278"/>
                    <a:pt x="0" y="278"/>
                  </a:cubicBezTo>
                  <a:cubicBezTo>
                    <a:pt x="37" y="354"/>
                    <a:pt x="103" y="356"/>
                    <a:pt x="147" y="278"/>
                  </a:cubicBezTo>
                  <a:cubicBezTo>
                    <a:pt x="147" y="219"/>
                    <a:pt x="147" y="219"/>
                    <a:pt x="147" y="219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7" y="0"/>
                    <a:pt x="0" y="0"/>
                    <a:pt x="0" y="98"/>
                  </a:cubicBezTo>
                </a:path>
              </a:pathLst>
            </a:custGeom>
            <a:solidFill>
              <a:srgbClr val="F5D5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Freeform 165"/>
            <p:cNvSpPr>
              <a:spLocks/>
            </p:cNvSpPr>
            <p:nvPr/>
          </p:nvSpPr>
          <p:spPr bwMode="auto">
            <a:xfrm>
              <a:off x="5670550" y="3012282"/>
              <a:ext cx="120650" cy="179388"/>
            </a:xfrm>
            <a:custGeom>
              <a:avLst/>
              <a:gdLst>
                <a:gd name="T0" fmla="*/ 57 w 75"/>
                <a:gd name="T1" fmla="*/ 7 h 111"/>
                <a:gd name="T2" fmla="*/ 11 w 75"/>
                <a:gd name="T3" fmla="*/ 43 h 111"/>
                <a:gd name="T4" fmla="*/ 18 w 75"/>
                <a:gd name="T5" fmla="*/ 104 h 111"/>
                <a:gd name="T6" fmla="*/ 64 w 75"/>
                <a:gd name="T7" fmla="*/ 68 h 111"/>
                <a:gd name="T8" fmla="*/ 57 w 75"/>
                <a:gd name="T9" fmla="*/ 7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111">
                  <a:moveTo>
                    <a:pt x="57" y="7"/>
                  </a:moveTo>
                  <a:cubicBezTo>
                    <a:pt x="43" y="0"/>
                    <a:pt x="22" y="17"/>
                    <a:pt x="11" y="43"/>
                  </a:cubicBezTo>
                  <a:cubicBezTo>
                    <a:pt x="0" y="70"/>
                    <a:pt x="3" y="97"/>
                    <a:pt x="18" y="104"/>
                  </a:cubicBezTo>
                  <a:cubicBezTo>
                    <a:pt x="33" y="111"/>
                    <a:pt x="53" y="94"/>
                    <a:pt x="64" y="68"/>
                  </a:cubicBezTo>
                  <a:cubicBezTo>
                    <a:pt x="75" y="41"/>
                    <a:pt x="72" y="14"/>
                    <a:pt x="57" y="7"/>
                  </a:cubicBezTo>
                  <a:close/>
                </a:path>
              </a:pathLst>
            </a:custGeom>
            <a:solidFill>
              <a:srgbClr val="F5D5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Freeform 166"/>
            <p:cNvSpPr>
              <a:spLocks/>
            </p:cNvSpPr>
            <p:nvPr/>
          </p:nvSpPr>
          <p:spPr bwMode="auto">
            <a:xfrm>
              <a:off x="5110163" y="3012282"/>
              <a:ext cx="120650" cy="179388"/>
            </a:xfrm>
            <a:custGeom>
              <a:avLst/>
              <a:gdLst>
                <a:gd name="T0" fmla="*/ 18 w 76"/>
                <a:gd name="T1" fmla="*/ 7 h 111"/>
                <a:gd name="T2" fmla="*/ 65 w 76"/>
                <a:gd name="T3" fmla="*/ 43 h 111"/>
                <a:gd name="T4" fmla="*/ 58 w 76"/>
                <a:gd name="T5" fmla="*/ 104 h 111"/>
                <a:gd name="T6" fmla="*/ 11 w 76"/>
                <a:gd name="T7" fmla="*/ 68 h 111"/>
                <a:gd name="T8" fmla="*/ 18 w 76"/>
                <a:gd name="T9" fmla="*/ 7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6" h="111">
                  <a:moveTo>
                    <a:pt x="18" y="7"/>
                  </a:moveTo>
                  <a:cubicBezTo>
                    <a:pt x="33" y="0"/>
                    <a:pt x="54" y="17"/>
                    <a:pt x="65" y="43"/>
                  </a:cubicBezTo>
                  <a:cubicBezTo>
                    <a:pt x="76" y="70"/>
                    <a:pt x="72" y="97"/>
                    <a:pt x="58" y="104"/>
                  </a:cubicBezTo>
                  <a:cubicBezTo>
                    <a:pt x="43" y="111"/>
                    <a:pt x="22" y="94"/>
                    <a:pt x="11" y="68"/>
                  </a:cubicBezTo>
                  <a:cubicBezTo>
                    <a:pt x="0" y="41"/>
                    <a:pt x="3" y="14"/>
                    <a:pt x="18" y="7"/>
                  </a:cubicBezTo>
                  <a:close/>
                </a:path>
              </a:pathLst>
            </a:custGeom>
            <a:solidFill>
              <a:srgbClr val="F5D5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Freeform 167"/>
            <p:cNvSpPr>
              <a:spLocks/>
            </p:cNvSpPr>
            <p:nvPr/>
          </p:nvSpPr>
          <p:spPr bwMode="auto">
            <a:xfrm>
              <a:off x="5332413" y="3304382"/>
              <a:ext cx="236538" cy="82550"/>
            </a:xfrm>
            <a:custGeom>
              <a:avLst/>
              <a:gdLst>
                <a:gd name="T0" fmla="*/ 147 w 147"/>
                <a:gd name="T1" fmla="*/ 0 h 51"/>
                <a:gd name="T2" fmla="*/ 0 w 147"/>
                <a:gd name="T3" fmla="*/ 0 h 51"/>
                <a:gd name="T4" fmla="*/ 0 w 147"/>
                <a:gd name="T5" fmla="*/ 5 h 51"/>
                <a:gd name="T6" fmla="*/ 73 w 147"/>
                <a:gd name="T7" fmla="*/ 51 h 51"/>
                <a:gd name="T8" fmla="*/ 147 w 147"/>
                <a:gd name="T9" fmla="*/ 4 h 51"/>
                <a:gd name="T10" fmla="*/ 147 w 147"/>
                <a:gd name="T11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7" h="51">
                  <a:moveTo>
                    <a:pt x="147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46" y="51"/>
                    <a:pt x="73" y="51"/>
                  </a:cubicBezTo>
                  <a:cubicBezTo>
                    <a:pt x="100" y="51"/>
                    <a:pt x="147" y="4"/>
                    <a:pt x="147" y="4"/>
                  </a:cubicBezTo>
                  <a:cubicBezTo>
                    <a:pt x="147" y="0"/>
                    <a:pt x="147" y="0"/>
                    <a:pt x="147" y="0"/>
                  </a:cubicBezTo>
                </a:path>
              </a:pathLst>
            </a:custGeom>
            <a:solidFill>
              <a:srgbClr val="C4AA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Freeform 168"/>
            <p:cNvSpPr>
              <a:spLocks/>
            </p:cNvSpPr>
            <p:nvPr/>
          </p:nvSpPr>
          <p:spPr bwMode="auto">
            <a:xfrm>
              <a:off x="5126038" y="2639219"/>
              <a:ext cx="650875" cy="722313"/>
            </a:xfrm>
            <a:custGeom>
              <a:avLst/>
              <a:gdLst>
                <a:gd name="T0" fmla="*/ 203 w 406"/>
                <a:gd name="T1" fmla="*/ 450 h 450"/>
                <a:gd name="T2" fmla="*/ 30 w 406"/>
                <a:gd name="T3" fmla="*/ 266 h 450"/>
                <a:gd name="T4" fmla="*/ 203 w 406"/>
                <a:gd name="T5" fmla="*/ 0 h 450"/>
                <a:gd name="T6" fmla="*/ 375 w 406"/>
                <a:gd name="T7" fmla="*/ 266 h 450"/>
                <a:gd name="T8" fmla="*/ 203 w 406"/>
                <a:gd name="T9" fmla="*/ 450 h 4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6" h="450">
                  <a:moveTo>
                    <a:pt x="203" y="450"/>
                  </a:moveTo>
                  <a:cubicBezTo>
                    <a:pt x="157" y="450"/>
                    <a:pt x="60" y="374"/>
                    <a:pt x="30" y="266"/>
                  </a:cubicBezTo>
                  <a:cubicBezTo>
                    <a:pt x="0" y="157"/>
                    <a:pt x="57" y="0"/>
                    <a:pt x="203" y="0"/>
                  </a:cubicBezTo>
                  <a:cubicBezTo>
                    <a:pt x="349" y="0"/>
                    <a:pt x="406" y="157"/>
                    <a:pt x="375" y="266"/>
                  </a:cubicBezTo>
                  <a:cubicBezTo>
                    <a:pt x="346" y="374"/>
                    <a:pt x="249" y="450"/>
                    <a:pt x="203" y="450"/>
                  </a:cubicBezTo>
                  <a:close/>
                </a:path>
              </a:pathLst>
            </a:custGeom>
            <a:solidFill>
              <a:srgbClr val="F5D5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Freeform 169"/>
            <p:cNvSpPr>
              <a:spLocks/>
            </p:cNvSpPr>
            <p:nvPr/>
          </p:nvSpPr>
          <p:spPr bwMode="auto">
            <a:xfrm>
              <a:off x="5122863" y="2618582"/>
              <a:ext cx="688975" cy="496888"/>
            </a:xfrm>
            <a:custGeom>
              <a:avLst/>
              <a:gdLst>
                <a:gd name="T0" fmla="*/ 170 w 430"/>
                <a:gd name="T1" fmla="*/ 148 h 310"/>
                <a:gd name="T2" fmla="*/ 73 w 430"/>
                <a:gd name="T3" fmla="*/ 226 h 310"/>
                <a:gd name="T4" fmla="*/ 43 w 430"/>
                <a:gd name="T5" fmla="*/ 301 h 310"/>
                <a:gd name="T6" fmla="*/ 18 w 430"/>
                <a:gd name="T7" fmla="*/ 145 h 310"/>
                <a:gd name="T8" fmla="*/ 173 w 430"/>
                <a:gd name="T9" fmla="*/ 4 h 310"/>
                <a:gd name="T10" fmla="*/ 326 w 430"/>
                <a:gd name="T11" fmla="*/ 47 h 310"/>
                <a:gd name="T12" fmla="*/ 367 w 430"/>
                <a:gd name="T13" fmla="*/ 310 h 310"/>
                <a:gd name="T14" fmla="*/ 282 w 430"/>
                <a:gd name="T15" fmla="*/ 105 h 310"/>
                <a:gd name="T16" fmla="*/ 170 w 430"/>
                <a:gd name="T17" fmla="*/ 148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0" h="310">
                  <a:moveTo>
                    <a:pt x="170" y="148"/>
                  </a:moveTo>
                  <a:cubicBezTo>
                    <a:pt x="135" y="223"/>
                    <a:pt x="120" y="246"/>
                    <a:pt x="73" y="226"/>
                  </a:cubicBezTo>
                  <a:cubicBezTo>
                    <a:pt x="25" y="206"/>
                    <a:pt x="34" y="262"/>
                    <a:pt x="43" y="301"/>
                  </a:cubicBezTo>
                  <a:cubicBezTo>
                    <a:pt x="0" y="248"/>
                    <a:pt x="5" y="197"/>
                    <a:pt x="18" y="145"/>
                  </a:cubicBezTo>
                  <a:cubicBezTo>
                    <a:pt x="33" y="88"/>
                    <a:pt x="105" y="2"/>
                    <a:pt x="173" y="4"/>
                  </a:cubicBezTo>
                  <a:cubicBezTo>
                    <a:pt x="210" y="0"/>
                    <a:pt x="266" y="5"/>
                    <a:pt x="326" y="47"/>
                  </a:cubicBezTo>
                  <a:cubicBezTo>
                    <a:pt x="430" y="122"/>
                    <a:pt x="395" y="290"/>
                    <a:pt x="367" y="310"/>
                  </a:cubicBezTo>
                  <a:cubicBezTo>
                    <a:pt x="394" y="155"/>
                    <a:pt x="328" y="186"/>
                    <a:pt x="282" y="105"/>
                  </a:cubicBezTo>
                  <a:cubicBezTo>
                    <a:pt x="267" y="69"/>
                    <a:pt x="209" y="67"/>
                    <a:pt x="170" y="148"/>
                  </a:cubicBezTo>
                  <a:close/>
                </a:path>
              </a:pathLst>
            </a:custGeom>
            <a:solidFill>
              <a:srgbClr val="8060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Rectangle 170"/>
            <p:cNvSpPr>
              <a:spLocks noChangeArrowheads="1"/>
            </p:cNvSpPr>
            <p:nvPr/>
          </p:nvSpPr>
          <p:spPr bwMode="auto">
            <a:xfrm>
              <a:off x="5435600" y="3544094"/>
              <a:ext cx="23813" cy="30003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Freeform 171"/>
            <p:cNvSpPr>
              <a:spLocks/>
            </p:cNvSpPr>
            <p:nvPr/>
          </p:nvSpPr>
          <p:spPr bwMode="auto">
            <a:xfrm>
              <a:off x="5248275" y="3386932"/>
              <a:ext cx="200025" cy="244475"/>
            </a:xfrm>
            <a:custGeom>
              <a:avLst/>
              <a:gdLst>
                <a:gd name="T0" fmla="*/ 53 w 126"/>
                <a:gd name="T1" fmla="*/ 0 h 154"/>
                <a:gd name="T2" fmla="*/ 0 w 126"/>
                <a:gd name="T3" fmla="*/ 49 h 154"/>
                <a:gd name="T4" fmla="*/ 67 w 126"/>
                <a:gd name="T5" fmla="*/ 154 h 154"/>
                <a:gd name="T6" fmla="*/ 126 w 126"/>
                <a:gd name="T7" fmla="*/ 98 h 154"/>
                <a:gd name="T8" fmla="*/ 53 w 126"/>
                <a:gd name="T9" fmla="*/ 0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154">
                  <a:moveTo>
                    <a:pt x="53" y="0"/>
                  </a:moveTo>
                  <a:lnTo>
                    <a:pt x="0" y="49"/>
                  </a:lnTo>
                  <a:lnTo>
                    <a:pt x="67" y="154"/>
                  </a:lnTo>
                  <a:lnTo>
                    <a:pt x="126" y="98"/>
                  </a:lnTo>
                  <a:lnTo>
                    <a:pt x="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Freeform 172"/>
            <p:cNvSpPr>
              <a:spLocks/>
            </p:cNvSpPr>
            <p:nvPr/>
          </p:nvSpPr>
          <p:spPr bwMode="auto">
            <a:xfrm>
              <a:off x="5248275" y="3386932"/>
              <a:ext cx="200025" cy="244475"/>
            </a:xfrm>
            <a:custGeom>
              <a:avLst/>
              <a:gdLst>
                <a:gd name="T0" fmla="*/ 53 w 126"/>
                <a:gd name="T1" fmla="*/ 0 h 154"/>
                <a:gd name="T2" fmla="*/ 0 w 126"/>
                <a:gd name="T3" fmla="*/ 49 h 154"/>
                <a:gd name="T4" fmla="*/ 67 w 126"/>
                <a:gd name="T5" fmla="*/ 154 h 154"/>
                <a:gd name="T6" fmla="*/ 126 w 126"/>
                <a:gd name="T7" fmla="*/ 98 h 154"/>
                <a:gd name="T8" fmla="*/ 53 w 126"/>
                <a:gd name="T9" fmla="*/ 0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154">
                  <a:moveTo>
                    <a:pt x="53" y="0"/>
                  </a:moveTo>
                  <a:lnTo>
                    <a:pt x="0" y="49"/>
                  </a:lnTo>
                  <a:lnTo>
                    <a:pt x="67" y="154"/>
                  </a:lnTo>
                  <a:lnTo>
                    <a:pt x="126" y="98"/>
                  </a:lnTo>
                  <a:lnTo>
                    <a:pt x="5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Freeform 173"/>
            <p:cNvSpPr>
              <a:spLocks/>
            </p:cNvSpPr>
            <p:nvPr/>
          </p:nvSpPr>
          <p:spPr bwMode="auto">
            <a:xfrm>
              <a:off x="5448300" y="3385344"/>
              <a:ext cx="204788" cy="246063"/>
            </a:xfrm>
            <a:custGeom>
              <a:avLst/>
              <a:gdLst>
                <a:gd name="T0" fmla="*/ 76 w 129"/>
                <a:gd name="T1" fmla="*/ 0 h 155"/>
                <a:gd name="T2" fmla="*/ 129 w 129"/>
                <a:gd name="T3" fmla="*/ 52 h 155"/>
                <a:gd name="T4" fmla="*/ 59 w 129"/>
                <a:gd name="T5" fmla="*/ 155 h 155"/>
                <a:gd name="T6" fmla="*/ 0 w 129"/>
                <a:gd name="T7" fmla="*/ 99 h 155"/>
                <a:gd name="T8" fmla="*/ 76 w 129"/>
                <a:gd name="T9" fmla="*/ 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155">
                  <a:moveTo>
                    <a:pt x="76" y="0"/>
                  </a:moveTo>
                  <a:lnTo>
                    <a:pt x="129" y="52"/>
                  </a:lnTo>
                  <a:lnTo>
                    <a:pt x="59" y="155"/>
                  </a:lnTo>
                  <a:lnTo>
                    <a:pt x="0" y="99"/>
                  </a:lnTo>
                  <a:lnTo>
                    <a:pt x="7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Freeform 174"/>
            <p:cNvSpPr>
              <a:spLocks/>
            </p:cNvSpPr>
            <p:nvPr/>
          </p:nvSpPr>
          <p:spPr bwMode="auto">
            <a:xfrm>
              <a:off x="5448300" y="3385344"/>
              <a:ext cx="204788" cy="246063"/>
            </a:xfrm>
            <a:custGeom>
              <a:avLst/>
              <a:gdLst>
                <a:gd name="T0" fmla="*/ 76 w 129"/>
                <a:gd name="T1" fmla="*/ 0 h 155"/>
                <a:gd name="T2" fmla="*/ 129 w 129"/>
                <a:gd name="T3" fmla="*/ 52 h 155"/>
                <a:gd name="T4" fmla="*/ 59 w 129"/>
                <a:gd name="T5" fmla="*/ 155 h 155"/>
                <a:gd name="T6" fmla="*/ 0 w 129"/>
                <a:gd name="T7" fmla="*/ 99 h 155"/>
                <a:gd name="T8" fmla="*/ 76 w 129"/>
                <a:gd name="T9" fmla="*/ 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155">
                  <a:moveTo>
                    <a:pt x="76" y="0"/>
                  </a:moveTo>
                  <a:lnTo>
                    <a:pt x="129" y="52"/>
                  </a:lnTo>
                  <a:lnTo>
                    <a:pt x="59" y="155"/>
                  </a:lnTo>
                  <a:lnTo>
                    <a:pt x="0" y="99"/>
                  </a:lnTo>
                  <a:lnTo>
                    <a:pt x="7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Freeform 175"/>
            <p:cNvSpPr>
              <a:spLocks noEditPoints="1"/>
            </p:cNvSpPr>
            <p:nvPr/>
          </p:nvSpPr>
          <p:spPr bwMode="auto">
            <a:xfrm>
              <a:off x="5200650" y="2972594"/>
              <a:ext cx="508000" cy="184150"/>
            </a:xfrm>
            <a:custGeom>
              <a:avLst/>
              <a:gdLst>
                <a:gd name="T0" fmla="*/ 236 w 316"/>
                <a:gd name="T1" fmla="*/ 114 h 115"/>
                <a:gd name="T2" fmla="*/ 240 w 316"/>
                <a:gd name="T3" fmla="*/ 114 h 115"/>
                <a:gd name="T4" fmla="*/ 297 w 316"/>
                <a:gd name="T5" fmla="*/ 68 h 115"/>
                <a:gd name="T6" fmla="*/ 310 w 316"/>
                <a:gd name="T7" fmla="*/ 30 h 115"/>
                <a:gd name="T8" fmla="*/ 316 w 316"/>
                <a:gd name="T9" fmla="*/ 16 h 115"/>
                <a:gd name="T10" fmla="*/ 307 w 316"/>
                <a:gd name="T11" fmla="*/ 5 h 115"/>
                <a:gd name="T12" fmla="*/ 238 w 316"/>
                <a:gd name="T13" fmla="*/ 2 h 115"/>
                <a:gd name="T14" fmla="*/ 238 w 316"/>
                <a:gd name="T15" fmla="*/ 9 h 115"/>
                <a:gd name="T16" fmla="*/ 285 w 316"/>
                <a:gd name="T17" fmla="*/ 14 h 115"/>
                <a:gd name="T18" fmla="*/ 283 w 316"/>
                <a:gd name="T19" fmla="*/ 86 h 115"/>
                <a:gd name="T20" fmla="*/ 236 w 316"/>
                <a:gd name="T21" fmla="*/ 108 h 115"/>
                <a:gd name="T22" fmla="*/ 236 w 316"/>
                <a:gd name="T23" fmla="*/ 114 h 115"/>
                <a:gd name="T24" fmla="*/ 158 w 316"/>
                <a:gd name="T25" fmla="*/ 15 h 115"/>
                <a:gd name="T26" fmla="*/ 84 w 316"/>
                <a:gd name="T27" fmla="*/ 2 h 115"/>
                <a:gd name="T28" fmla="*/ 78 w 316"/>
                <a:gd name="T29" fmla="*/ 2 h 115"/>
                <a:gd name="T30" fmla="*/ 78 w 316"/>
                <a:gd name="T31" fmla="*/ 9 h 115"/>
                <a:gd name="T32" fmla="*/ 130 w 316"/>
                <a:gd name="T33" fmla="*/ 27 h 115"/>
                <a:gd name="T34" fmla="*/ 99 w 316"/>
                <a:gd name="T35" fmla="*/ 103 h 115"/>
                <a:gd name="T36" fmla="*/ 76 w 316"/>
                <a:gd name="T37" fmla="*/ 108 h 115"/>
                <a:gd name="T38" fmla="*/ 76 w 316"/>
                <a:gd name="T39" fmla="*/ 115 h 115"/>
                <a:gd name="T40" fmla="*/ 130 w 316"/>
                <a:gd name="T41" fmla="*/ 80 h 115"/>
                <a:gd name="T42" fmla="*/ 157 w 316"/>
                <a:gd name="T43" fmla="*/ 41 h 115"/>
                <a:gd name="T44" fmla="*/ 183 w 316"/>
                <a:gd name="T45" fmla="*/ 79 h 115"/>
                <a:gd name="T46" fmla="*/ 236 w 316"/>
                <a:gd name="T47" fmla="*/ 114 h 115"/>
                <a:gd name="T48" fmla="*/ 236 w 316"/>
                <a:gd name="T49" fmla="*/ 108 h 115"/>
                <a:gd name="T50" fmla="*/ 211 w 316"/>
                <a:gd name="T51" fmla="*/ 103 h 115"/>
                <a:gd name="T52" fmla="*/ 185 w 316"/>
                <a:gd name="T53" fmla="*/ 27 h 115"/>
                <a:gd name="T54" fmla="*/ 238 w 316"/>
                <a:gd name="T55" fmla="*/ 9 h 115"/>
                <a:gd name="T56" fmla="*/ 238 w 316"/>
                <a:gd name="T57" fmla="*/ 2 h 115"/>
                <a:gd name="T58" fmla="*/ 233 w 316"/>
                <a:gd name="T59" fmla="*/ 2 h 115"/>
                <a:gd name="T60" fmla="*/ 158 w 316"/>
                <a:gd name="T61" fmla="*/ 15 h 115"/>
                <a:gd name="T62" fmla="*/ 78 w 316"/>
                <a:gd name="T63" fmla="*/ 2 h 115"/>
                <a:gd name="T64" fmla="*/ 9 w 316"/>
                <a:gd name="T65" fmla="*/ 6 h 115"/>
                <a:gd name="T66" fmla="*/ 0 w 316"/>
                <a:gd name="T67" fmla="*/ 17 h 115"/>
                <a:gd name="T68" fmla="*/ 5 w 316"/>
                <a:gd name="T69" fmla="*/ 31 h 115"/>
                <a:gd name="T70" fmla="*/ 15 w 316"/>
                <a:gd name="T71" fmla="*/ 69 h 115"/>
                <a:gd name="T72" fmla="*/ 69 w 316"/>
                <a:gd name="T73" fmla="*/ 114 h 115"/>
                <a:gd name="T74" fmla="*/ 76 w 316"/>
                <a:gd name="T75" fmla="*/ 115 h 115"/>
                <a:gd name="T76" fmla="*/ 76 w 316"/>
                <a:gd name="T77" fmla="*/ 108 h 115"/>
                <a:gd name="T78" fmla="*/ 28 w 316"/>
                <a:gd name="T79" fmla="*/ 86 h 115"/>
                <a:gd name="T80" fmla="*/ 31 w 316"/>
                <a:gd name="T81" fmla="*/ 14 h 115"/>
                <a:gd name="T82" fmla="*/ 78 w 316"/>
                <a:gd name="T83" fmla="*/ 9 h 115"/>
                <a:gd name="T84" fmla="*/ 78 w 316"/>
                <a:gd name="T85" fmla="*/ 2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16" h="115">
                  <a:moveTo>
                    <a:pt x="236" y="114"/>
                  </a:moveTo>
                  <a:cubicBezTo>
                    <a:pt x="237" y="114"/>
                    <a:pt x="239" y="114"/>
                    <a:pt x="240" y="114"/>
                  </a:cubicBezTo>
                  <a:cubicBezTo>
                    <a:pt x="282" y="110"/>
                    <a:pt x="293" y="92"/>
                    <a:pt x="297" y="68"/>
                  </a:cubicBezTo>
                  <a:cubicBezTo>
                    <a:pt x="302" y="42"/>
                    <a:pt x="303" y="33"/>
                    <a:pt x="310" y="30"/>
                  </a:cubicBezTo>
                  <a:cubicBezTo>
                    <a:pt x="314" y="28"/>
                    <a:pt x="316" y="23"/>
                    <a:pt x="316" y="16"/>
                  </a:cubicBezTo>
                  <a:cubicBezTo>
                    <a:pt x="315" y="9"/>
                    <a:pt x="315" y="8"/>
                    <a:pt x="307" y="5"/>
                  </a:cubicBezTo>
                  <a:cubicBezTo>
                    <a:pt x="301" y="3"/>
                    <a:pt x="265" y="0"/>
                    <a:pt x="238" y="2"/>
                  </a:cubicBezTo>
                  <a:cubicBezTo>
                    <a:pt x="238" y="9"/>
                    <a:pt x="238" y="9"/>
                    <a:pt x="238" y="9"/>
                  </a:cubicBezTo>
                  <a:cubicBezTo>
                    <a:pt x="259" y="8"/>
                    <a:pt x="279" y="10"/>
                    <a:pt x="285" y="14"/>
                  </a:cubicBezTo>
                  <a:cubicBezTo>
                    <a:pt x="299" y="23"/>
                    <a:pt x="295" y="65"/>
                    <a:pt x="283" y="86"/>
                  </a:cubicBezTo>
                  <a:cubicBezTo>
                    <a:pt x="276" y="100"/>
                    <a:pt x="255" y="107"/>
                    <a:pt x="236" y="108"/>
                  </a:cubicBezTo>
                  <a:lnTo>
                    <a:pt x="236" y="114"/>
                  </a:lnTo>
                  <a:close/>
                  <a:moveTo>
                    <a:pt x="158" y="15"/>
                  </a:moveTo>
                  <a:cubicBezTo>
                    <a:pt x="148" y="16"/>
                    <a:pt x="110" y="5"/>
                    <a:pt x="84" y="2"/>
                  </a:cubicBezTo>
                  <a:cubicBezTo>
                    <a:pt x="82" y="2"/>
                    <a:pt x="80" y="2"/>
                    <a:pt x="78" y="2"/>
                  </a:cubicBezTo>
                  <a:cubicBezTo>
                    <a:pt x="78" y="9"/>
                    <a:pt x="78" y="9"/>
                    <a:pt x="78" y="9"/>
                  </a:cubicBezTo>
                  <a:cubicBezTo>
                    <a:pt x="99" y="10"/>
                    <a:pt x="122" y="15"/>
                    <a:pt x="130" y="27"/>
                  </a:cubicBezTo>
                  <a:cubicBezTo>
                    <a:pt x="143" y="46"/>
                    <a:pt x="120" y="93"/>
                    <a:pt x="99" y="103"/>
                  </a:cubicBezTo>
                  <a:cubicBezTo>
                    <a:pt x="93" y="106"/>
                    <a:pt x="84" y="108"/>
                    <a:pt x="76" y="108"/>
                  </a:cubicBezTo>
                  <a:cubicBezTo>
                    <a:pt x="76" y="115"/>
                    <a:pt x="76" y="115"/>
                    <a:pt x="76" y="115"/>
                  </a:cubicBezTo>
                  <a:cubicBezTo>
                    <a:pt x="112" y="115"/>
                    <a:pt x="125" y="89"/>
                    <a:pt x="130" y="80"/>
                  </a:cubicBezTo>
                  <a:cubicBezTo>
                    <a:pt x="138" y="63"/>
                    <a:pt x="136" y="41"/>
                    <a:pt x="157" y="41"/>
                  </a:cubicBezTo>
                  <a:cubicBezTo>
                    <a:pt x="178" y="41"/>
                    <a:pt x="175" y="63"/>
                    <a:pt x="183" y="79"/>
                  </a:cubicBezTo>
                  <a:cubicBezTo>
                    <a:pt x="187" y="88"/>
                    <a:pt x="198" y="115"/>
                    <a:pt x="236" y="114"/>
                  </a:cubicBezTo>
                  <a:cubicBezTo>
                    <a:pt x="236" y="108"/>
                    <a:pt x="236" y="108"/>
                    <a:pt x="236" y="108"/>
                  </a:cubicBezTo>
                  <a:cubicBezTo>
                    <a:pt x="227" y="108"/>
                    <a:pt x="218" y="106"/>
                    <a:pt x="211" y="103"/>
                  </a:cubicBezTo>
                  <a:cubicBezTo>
                    <a:pt x="191" y="93"/>
                    <a:pt x="171" y="46"/>
                    <a:pt x="185" y="27"/>
                  </a:cubicBezTo>
                  <a:cubicBezTo>
                    <a:pt x="194" y="15"/>
                    <a:pt x="216" y="10"/>
                    <a:pt x="238" y="9"/>
                  </a:cubicBezTo>
                  <a:cubicBezTo>
                    <a:pt x="238" y="2"/>
                    <a:pt x="238" y="2"/>
                    <a:pt x="238" y="2"/>
                  </a:cubicBezTo>
                  <a:cubicBezTo>
                    <a:pt x="236" y="2"/>
                    <a:pt x="235" y="2"/>
                    <a:pt x="233" y="2"/>
                  </a:cubicBezTo>
                  <a:cubicBezTo>
                    <a:pt x="209" y="4"/>
                    <a:pt x="179" y="15"/>
                    <a:pt x="158" y="15"/>
                  </a:cubicBezTo>
                  <a:close/>
                  <a:moveTo>
                    <a:pt x="78" y="2"/>
                  </a:moveTo>
                  <a:cubicBezTo>
                    <a:pt x="51" y="1"/>
                    <a:pt x="16" y="4"/>
                    <a:pt x="9" y="6"/>
                  </a:cubicBezTo>
                  <a:cubicBezTo>
                    <a:pt x="1" y="9"/>
                    <a:pt x="1" y="10"/>
                    <a:pt x="0" y="17"/>
                  </a:cubicBezTo>
                  <a:cubicBezTo>
                    <a:pt x="0" y="23"/>
                    <a:pt x="0" y="29"/>
                    <a:pt x="5" y="31"/>
                  </a:cubicBezTo>
                  <a:cubicBezTo>
                    <a:pt x="12" y="33"/>
                    <a:pt x="12" y="42"/>
                    <a:pt x="15" y="69"/>
                  </a:cubicBezTo>
                  <a:cubicBezTo>
                    <a:pt x="18" y="92"/>
                    <a:pt x="28" y="111"/>
                    <a:pt x="69" y="114"/>
                  </a:cubicBezTo>
                  <a:cubicBezTo>
                    <a:pt x="72" y="115"/>
                    <a:pt x="74" y="115"/>
                    <a:pt x="76" y="115"/>
                  </a:cubicBezTo>
                  <a:cubicBezTo>
                    <a:pt x="76" y="108"/>
                    <a:pt x="76" y="108"/>
                    <a:pt x="76" y="108"/>
                  </a:cubicBezTo>
                  <a:cubicBezTo>
                    <a:pt x="57" y="108"/>
                    <a:pt x="35" y="101"/>
                    <a:pt x="28" y="86"/>
                  </a:cubicBezTo>
                  <a:cubicBezTo>
                    <a:pt x="18" y="65"/>
                    <a:pt x="17" y="23"/>
                    <a:pt x="31" y="14"/>
                  </a:cubicBezTo>
                  <a:cubicBezTo>
                    <a:pt x="37" y="11"/>
                    <a:pt x="57" y="8"/>
                    <a:pt x="78" y="9"/>
                  </a:cubicBezTo>
                  <a:lnTo>
                    <a:pt x="78" y="2"/>
                  </a:lnTo>
                  <a:close/>
                </a:path>
              </a:pathLst>
            </a:custGeom>
            <a:solidFill>
              <a:srgbClr val="2680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Freeform 176"/>
            <p:cNvSpPr>
              <a:spLocks/>
            </p:cNvSpPr>
            <p:nvPr/>
          </p:nvSpPr>
          <p:spPr bwMode="auto">
            <a:xfrm>
              <a:off x="5448300" y="3542507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2479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Freeform 177"/>
            <p:cNvSpPr>
              <a:spLocks/>
            </p:cNvSpPr>
            <p:nvPr/>
          </p:nvSpPr>
          <p:spPr bwMode="auto">
            <a:xfrm>
              <a:off x="5332413" y="3382169"/>
              <a:ext cx="236538" cy="160338"/>
            </a:xfrm>
            <a:custGeom>
              <a:avLst/>
              <a:gdLst>
                <a:gd name="T0" fmla="*/ 147 w 147"/>
                <a:gd name="T1" fmla="*/ 0 h 100"/>
                <a:gd name="T2" fmla="*/ 72 w 147"/>
                <a:gd name="T3" fmla="*/ 97 h 100"/>
                <a:gd name="T4" fmla="*/ 0 w 147"/>
                <a:gd name="T5" fmla="*/ 0 h 100"/>
                <a:gd name="T6" fmla="*/ 0 w 147"/>
                <a:gd name="T7" fmla="*/ 3 h 100"/>
                <a:gd name="T8" fmla="*/ 72 w 147"/>
                <a:gd name="T9" fmla="*/ 100 h 100"/>
                <a:gd name="T10" fmla="*/ 72 w 147"/>
                <a:gd name="T11" fmla="*/ 100 h 100"/>
                <a:gd name="T12" fmla="*/ 147 w 147"/>
                <a:gd name="T13" fmla="*/ 2 h 100"/>
                <a:gd name="T14" fmla="*/ 147 w 147"/>
                <a:gd name="T15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7" h="100">
                  <a:moveTo>
                    <a:pt x="147" y="0"/>
                  </a:moveTo>
                  <a:cubicBezTo>
                    <a:pt x="72" y="97"/>
                    <a:pt x="72" y="97"/>
                    <a:pt x="72" y="9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72" y="100"/>
                    <a:pt x="72" y="100"/>
                    <a:pt x="72" y="100"/>
                  </a:cubicBezTo>
                  <a:cubicBezTo>
                    <a:pt x="72" y="100"/>
                    <a:pt x="72" y="100"/>
                    <a:pt x="72" y="100"/>
                  </a:cubicBezTo>
                  <a:cubicBezTo>
                    <a:pt x="147" y="2"/>
                    <a:pt x="147" y="2"/>
                    <a:pt x="147" y="2"/>
                  </a:cubicBezTo>
                  <a:cubicBezTo>
                    <a:pt x="147" y="0"/>
                    <a:pt x="147" y="0"/>
                    <a:pt x="147" y="0"/>
                  </a:cubicBezTo>
                </a:path>
              </a:pathLst>
            </a:custGeom>
            <a:solidFill>
              <a:srgbClr val="E9CA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Freeform 178"/>
            <p:cNvSpPr>
              <a:spLocks/>
            </p:cNvSpPr>
            <p:nvPr/>
          </p:nvSpPr>
          <p:spPr bwMode="auto">
            <a:xfrm>
              <a:off x="3284538" y="3305969"/>
              <a:ext cx="1247775" cy="566738"/>
            </a:xfrm>
            <a:custGeom>
              <a:avLst/>
              <a:gdLst>
                <a:gd name="T0" fmla="*/ 311 w 777"/>
                <a:gd name="T1" fmla="*/ 0 h 353"/>
                <a:gd name="T2" fmla="*/ 67 w 777"/>
                <a:gd name="T3" fmla="*/ 134 h 353"/>
                <a:gd name="T4" fmla="*/ 0 w 777"/>
                <a:gd name="T5" fmla="*/ 353 h 353"/>
                <a:gd name="T6" fmla="*/ 389 w 777"/>
                <a:gd name="T7" fmla="*/ 353 h 353"/>
                <a:gd name="T8" fmla="*/ 777 w 777"/>
                <a:gd name="T9" fmla="*/ 353 h 353"/>
                <a:gd name="T10" fmla="*/ 710 w 777"/>
                <a:gd name="T11" fmla="*/ 134 h 353"/>
                <a:gd name="T12" fmla="*/ 468 w 777"/>
                <a:gd name="T13" fmla="*/ 2 h 353"/>
                <a:gd name="T14" fmla="*/ 311 w 777"/>
                <a:gd name="T15" fmla="*/ 0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7" h="353">
                  <a:moveTo>
                    <a:pt x="311" y="0"/>
                  </a:moveTo>
                  <a:cubicBezTo>
                    <a:pt x="139" y="76"/>
                    <a:pt x="88" y="116"/>
                    <a:pt x="67" y="134"/>
                  </a:cubicBezTo>
                  <a:cubicBezTo>
                    <a:pt x="36" y="162"/>
                    <a:pt x="19" y="265"/>
                    <a:pt x="0" y="353"/>
                  </a:cubicBezTo>
                  <a:cubicBezTo>
                    <a:pt x="389" y="353"/>
                    <a:pt x="389" y="353"/>
                    <a:pt x="389" y="353"/>
                  </a:cubicBezTo>
                  <a:cubicBezTo>
                    <a:pt x="777" y="353"/>
                    <a:pt x="777" y="353"/>
                    <a:pt x="777" y="353"/>
                  </a:cubicBezTo>
                  <a:cubicBezTo>
                    <a:pt x="759" y="265"/>
                    <a:pt x="741" y="162"/>
                    <a:pt x="710" y="134"/>
                  </a:cubicBezTo>
                  <a:cubicBezTo>
                    <a:pt x="690" y="116"/>
                    <a:pt x="640" y="77"/>
                    <a:pt x="468" y="2"/>
                  </a:cubicBezTo>
                  <a:cubicBezTo>
                    <a:pt x="311" y="0"/>
                    <a:pt x="311" y="0"/>
                    <a:pt x="311" y="0"/>
                  </a:cubicBezTo>
                </a:path>
              </a:pathLst>
            </a:custGeom>
            <a:solidFill>
              <a:srgbClr val="FFDE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" name="Freeform 179"/>
            <p:cNvSpPr>
              <a:spLocks/>
            </p:cNvSpPr>
            <p:nvPr/>
          </p:nvSpPr>
          <p:spPr bwMode="auto">
            <a:xfrm>
              <a:off x="3284538" y="3305969"/>
              <a:ext cx="1247775" cy="566738"/>
            </a:xfrm>
            <a:custGeom>
              <a:avLst/>
              <a:gdLst>
                <a:gd name="T0" fmla="*/ 311 w 777"/>
                <a:gd name="T1" fmla="*/ 0 h 353"/>
                <a:gd name="T2" fmla="*/ 67 w 777"/>
                <a:gd name="T3" fmla="*/ 134 h 353"/>
                <a:gd name="T4" fmla="*/ 0 w 777"/>
                <a:gd name="T5" fmla="*/ 353 h 353"/>
                <a:gd name="T6" fmla="*/ 389 w 777"/>
                <a:gd name="T7" fmla="*/ 353 h 353"/>
                <a:gd name="T8" fmla="*/ 777 w 777"/>
                <a:gd name="T9" fmla="*/ 353 h 353"/>
                <a:gd name="T10" fmla="*/ 710 w 777"/>
                <a:gd name="T11" fmla="*/ 134 h 353"/>
                <a:gd name="T12" fmla="*/ 468 w 777"/>
                <a:gd name="T13" fmla="*/ 2 h 353"/>
                <a:gd name="T14" fmla="*/ 311 w 777"/>
                <a:gd name="T15" fmla="*/ 0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7" h="353">
                  <a:moveTo>
                    <a:pt x="311" y="0"/>
                  </a:moveTo>
                  <a:cubicBezTo>
                    <a:pt x="139" y="76"/>
                    <a:pt x="88" y="116"/>
                    <a:pt x="67" y="134"/>
                  </a:cubicBezTo>
                  <a:cubicBezTo>
                    <a:pt x="36" y="162"/>
                    <a:pt x="19" y="265"/>
                    <a:pt x="0" y="353"/>
                  </a:cubicBezTo>
                  <a:cubicBezTo>
                    <a:pt x="389" y="353"/>
                    <a:pt x="389" y="353"/>
                    <a:pt x="389" y="353"/>
                  </a:cubicBezTo>
                  <a:cubicBezTo>
                    <a:pt x="777" y="353"/>
                    <a:pt x="777" y="353"/>
                    <a:pt x="777" y="353"/>
                  </a:cubicBezTo>
                  <a:cubicBezTo>
                    <a:pt x="759" y="265"/>
                    <a:pt x="741" y="162"/>
                    <a:pt x="710" y="134"/>
                  </a:cubicBezTo>
                  <a:cubicBezTo>
                    <a:pt x="690" y="116"/>
                    <a:pt x="640" y="77"/>
                    <a:pt x="468" y="2"/>
                  </a:cubicBezTo>
                  <a:cubicBezTo>
                    <a:pt x="311" y="0"/>
                    <a:pt x="311" y="0"/>
                    <a:pt x="311" y="0"/>
                  </a:cubicBezTo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" name="Freeform 180"/>
            <p:cNvSpPr>
              <a:spLocks/>
            </p:cNvSpPr>
            <p:nvPr/>
          </p:nvSpPr>
          <p:spPr bwMode="auto">
            <a:xfrm>
              <a:off x="3775075" y="2902744"/>
              <a:ext cx="266700" cy="560388"/>
            </a:xfrm>
            <a:custGeom>
              <a:avLst/>
              <a:gdLst>
                <a:gd name="T0" fmla="*/ 0 w 167"/>
                <a:gd name="T1" fmla="*/ 102 h 349"/>
                <a:gd name="T2" fmla="*/ 0 w 167"/>
                <a:gd name="T3" fmla="*/ 230 h 349"/>
                <a:gd name="T4" fmla="*/ 0 w 167"/>
                <a:gd name="T5" fmla="*/ 293 h 349"/>
                <a:gd name="T6" fmla="*/ 167 w 167"/>
                <a:gd name="T7" fmla="*/ 293 h 349"/>
                <a:gd name="T8" fmla="*/ 167 w 167"/>
                <a:gd name="T9" fmla="*/ 230 h 349"/>
                <a:gd name="T10" fmla="*/ 167 w 167"/>
                <a:gd name="T11" fmla="*/ 102 h 349"/>
                <a:gd name="T12" fmla="*/ 0 w 167"/>
                <a:gd name="T13" fmla="*/ 102 h 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7" h="349">
                  <a:moveTo>
                    <a:pt x="0" y="102"/>
                  </a:moveTo>
                  <a:cubicBezTo>
                    <a:pt x="0" y="230"/>
                    <a:pt x="0" y="230"/>
                    <a:pt x="0" y="230"/>
                  </a:cubicBezTo>
                  <a:cubicBezTo>
                    <a:pt x="0" y="293"/>
                    <a:pt x="0" y="293"/>
                    <a:pt x="0" y="293"/>
                  </a:cubicBezTo>
                  <a:cubicBezTo>
                    <a:pt x="46" y="347"/>
                    <a:pt x="121" y="349"/>
                    <a:pt x="167" y="293"/>
                  </a:cubicBezTo>
                  <a:cubicBezTo>
                    <a:pt x="167" y="230"/>
                    <a:pt x="167" y="230"/>
                    <a:pt x="167" y="230"/>
                  </a:cubicBezTo>
                  <a:cubicBezTo>
                    <a:pt x="167" y="102"/>
                    <a:pt x="167" y="102"/>
                    <a:pt x="167" y="102"/>
                  </a:cubicBezTo>
                  <a:cubicBezTo>
                    <a:pt x="167" y="0"/>
                    <a:pt x="0" y="0"/>
                    <a:pt x="0" y="102"/>
                  </a:cubicBezTo>
                </a:path>
              </a:pathLst>
            </a:custGeom>
            <a:solidFill>
              <a:srgbClr val="FFDB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" name="Freeform 181"/>
            <p:cNvSpPr>
              <a:spLocks/>
            </p:cNvSpPr>
            <p:nvPr/>
          </p:nvSpPr>
          <p:spPr bwMode="auto">
            <a:xfrm>
              <a:off x="3597275" y="2866232"/>
              <a:ext cx="112713" cy="165100"/>
            </a:xfrm>
            <a:custGeom>
              <a:avLst/>
              <a:gdLst>
                <a:gd name="T0" fmla="*/ 20 w 70"/>
                <a:gd name="T1" fmla="*/ 5 h 102"/>
                <a:gd name="T2" fmla="*/ 62 w 70"/>
                <a:gd name="T3" fmla="*/ 42 h 102"/>
                <a:gd name="T4" fmla="*/ 50 w 70"/>
                <a:gd name="T5" fmla="*/ 97 h 102"/>
                <a:gd name="T6" fmla="*/ 8 w 70"/>
                <a:gd name="T7" fmla="*/ 59 h 102"/>
                <a:gd name="T8" fmla="*/ 20 w 70"/>
                <a:gd name="T9" fmla="*/ 5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02">
                  <a:moveTo>
                    <a:pt x="20" y="5"/>
                  </a:moveTo>
                  <a:cubicBezTo>
                    <a:pt x="35" y="0"/>
                    <a:pt x="53" y="17"/>
                    <a:pt x="62" y="42"/>
                  </a:cubicBezTo>
                  <a:cubicBezTo>
                    <a:pt x="70" y="67"/>
                    <a:pt x="65" y="92"/>
                    <a:pt x="50" y="97"/>
                  </a:cubicBezTo>
                  <a:cubicBezTo>
                    <a:pt x="35" y="102"/>
                    <a:pt x="17" y="85"/>
                    <a:pt x="8" y="59"/>
                  </a:cubicBezTo>
                  <a:cubicBezTo>
                    <a:pt x="0" y="34"/>
                    <a:pt x="5" y="10"/>
                    <a:pt x="20" y="5"/>
                  </a:cubicBezTo>
                  <a:close/>
                </a:path>
              </a:pathLst>
            </a:custGeom>
            <a:solidFill>
              <a:srgbClr val="FFDB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" name="Freeform 182"/>
            <p:cNvSpPr>
              <a:spLocks/>
            </p:cNvSpPr>
            <p:nvPr/>
          </p:nvSpPr>
          <p:spPr bwMode="auto">
            <a:xfrm>
              <a:off x="4106863" y="2866232"/>
              <a:ext cx="112713" cy="165100"/>
            </a:xfrm>
            <a:custGeom>
              <a:avLst/>
              <a:gdLst>
                <a:gd name="T0" fmla="*/ 50 w 70"/>
                <a:gd name="T1" fmla="*/ 5 h 102"/>
                <a:gd name="T2" fmla="*/ 8 w 70"/>
                <a:gd name="T3" fmla="*/ 42 h 102"/>
                <a:gd name="T4" fmla="*/ 20 w 70"/>
                <a:gd name="T5" fmla="*/ 97 h 102"/>
                <a:gd name="T6" fmla="*/ 61 w 70"/>
                <a:gd name="T7" fmla="*/ 59 h 102"/>
                <a:gd name="T8" fmla="*/ 50 w 70"/>
                <a:gd name="T9" fmla="*/ 5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02">
                  <a:moveTo>
                    <a:pt x="50" y="5"/>
                  </a:moveTo>
                  <a:cubicBezTo>
                    <a:pt x="35" y="0"/>
                    <a:pt x="16" y="17"/>
                    <a:pt x="8" y="42"/>
                  </a:cubicBezTo>
                  <a:cubicBezTo>
                    <a:pt x="0" y="67"/>
                    <a:pt x="5" y="92"/>
                    <a:pt x="20" y="97"/>
                  </a:cubicBezTo>
                  <a:cubicBezTo>
                    <a:pt x="34" y="102"/>
                    <a:pt x="53" y="85"/>
                    <a:pt x="61" y="59"/>
                  </a:cubicBezTo>
                  <a:cubicBezTo>
                    <a:pt x="70" y="34"/>
                    <a:pt x="65" y="10"/>
                    <a:pt x="50" y="5"/>
                  </a:cubicBezTo>
                  <a:close/>
                </a:path>
              </a:pathLst>
            </a:custGeom>
            <a:solidFill>
              <a:srgbClr val="FFDB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Freeform 183"/>
            <p:cNvSpPr>
              <a:spLocks/>
            </p:cNvSpPr>
            <p:nvPr/>
          </p:nvSpPr>
          <p:spPr bwMode="auto">
            <a:xfrm>
              <a:off x="3722688" y="3437732"/>
              <a:ext cx="354013" cy="434975"/>
            </a:xfrm>
            <a:custGeom>
              <a:avLst/>
              <a:gdLst>
                <a:gd name="T0" fmla="*/ 116 w 220"/>
                <a:gd name="T1" fmla="*/ 0 h 271"/>
                <a:gd name="T2" fmla="*/ 0 w 220"/>
                <a:gd name="T3" fmla="*/ 35 h 271"/>
                <a:gd name="T4" fmla="*/ 44 w 220"/>
                <a:gd name="T5" fmla="*/ 271 h 271"/>
                <a:gd name="T6" fmla="*/ 202 w 220"/>
                <a:gd name="T7" fmla="*/ 271 h 271"/>
                <a:gd name="T8" fmla="*/ 220 w 220"/>
                <a:gd name="T9" fmla="*/ 36 h 271"/>
                <a:gd name="T10" fmla="*/ 116 w 220"/>
                <a:gd name="T11" fmla="*/ 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0" h="271">
                  <a:moveTo>
                    <a:pt x="116" y="0"/>
                  </a:moveTo>
                  <a:cubicBezTo>
                    <a:pt x="116" y="0"/>
                    <a:pt x="0" y="28"/>
                    <a:pt x="0" y="35"/>
                  </a:cubicBezTo>
                  <a:cubicBezTo>
                    <a:pt x="0" y="42"/>
                    <a:pt x="44" y="271"/>
                    <a:pt x="44" y="271"/>
                  </a:cubicBezTo>
                  <a:cubicBezTo>
                    <a:pt x="202" y="271"/>
                    <a:pt x="202" y="271"/>
                    <a:pt x="202" y="271"/>
                  </a:cubicBezTo>
                  <a:cubicBezTo>
                    <a:pt x="220" y="36"/>
                    <a:pt x="220" y="36"/>
                    <a:pt x="220" y="36"/>
                  </a:cubicBezTo>
                  <a:cubicBezTo>
                    <a:pt x="116" y="0"/>
                    <a:pt x="116" y="0"/>
                    <a:pt x="116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" name="Freeform 184"/>
            <p:cNvSpPr>
              <a:spLocks/>
            </p:cNvSpPr>
            <p:nvPr/>
          </p:nvSpPr>
          <p:spPr bwMode="auto">
            <a:xfrm>
              <a:off x="3598863" y="3312319"/>
              <a:ext cx="234950" cy="560388"/>
            </a:xfrm>
            <a:custGeom>
              <a:avLst/>
              <a:gdLst>
                <a:gd name="T0" fmla="*/ 111 w 148"/>
                <a:gd name="T1" fmla="*/ 0 h 353"/>
                <a:gd name="T2" fmla="*/ 111 w 148"/>
                <a:gd name="T3" fmla="*/ 38 h 353"/>
                <a:gd name="T4" fmla="*/ 148 w 148"/>
                <a:gd name="T5" fmla="*/ 353 h 353"/>
                <a:gd name="T6" fmla="*/ 84 w 148"/>
                <a:gd name="T7" fmla="*/ 353 h 353"/>
                <a:gd name="T8" fmla="*/ 15 w 148"/>
                <a:gd name="T9" fmla="*/ 213 h 353"/>
                <a:gd name="T10" fmla="*/ 81 w 148"/>
                <a:gd name="T11" fmla="*/ 168 h 353"/>
                <a:gd name="T12" fmla="*/ 0 w 148"/>
                <a:gd name="T13" fmla="*/ 131 h 353"/>
                <a:gd name="T14" fmla="*/ 75 w 148"/>
                <a:gd name="T15" fmla="*/ 16 h 353"/>
                <a:gd name="T16" fmla="*/ 111 w 148"/>
                <a:gd name="T17" fmla="*/ 0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8" h="353">
                  <a:moveTo>
                    <a:pt x="111" y="0"/>
                  </a:moveTo>
                  <a:lnTo>
                    <a:pt x="111" y="38"/>
                  </a:lnTo>
                  <a:lnTo>
                    <a:pt x="148" y="353"/>
                  </a:lnTo>
                  <a:lnTo>
                    <a:pt x="84" y="353"/>
                  </a:lnTo>
                  <a:lnTo>
                    <a:pt x="15" y="213"/>
                  </a:lnTo>
                  <a:lnTo>
                    <a:pt x="81" y="168"/>
                  </a:lnTo>
                  <a:lnTo>
                    <a:pt x="0" y="131"/>
                  </a:lnTo>
                  <a:lnTo>
                    <a:pt x="75" y="16"/>
                  </a:lnTo>
                  <a:lnTo>
                    <a:pt x="111" y="0"/>
                  </a:lnTo>
                  <a:close/>
                </a:path>
              </a:pathLst>
            </a:custGeom>
            <a:solidFill>
              <a:srgbClr val="605F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" name="Freeform 185"/>
            <p:cNvSpPr>
              <a:spLocks/>
            </p:cNvSpPr>
            <p:nvPr/>
          </p:nvSpPr>
          <p:spPr bwMode="auto">
            <a:xfrm>
              <a:off x="3984625" y="3312319"/>
              <a:ext cx="233363" cy="560388"/>
            </a:xfrm>
            <a:custGeom>
              <a:avLst/>
              <a:gdLst>
                <a:gd name="T0" fmla="*/ 36 w 147"/>
                <a:gd name="T1" fmla="*/ 0 h 353"/>
                <a:gd name="T2" fmla="*/ 36 w 147"/>
                <a:gd name="T3" fmla="*/ 38 h 353"/>
                <a:gd name="T4" fmla="*/ 0 w 147"/>
                <a:gd name="T5" fmla="*/ 353 h 353"/>
                <a:gd name="T6" fmla="*/ 63 w 147"/>
                <a:gd name="T7" fmla="*/ 353 h 353"/>
                <a:gd name="T8" fmla="*/ 131 w 147"/>
                <a:gd name="T9" fmla="*/ 213 h 353"/>
                <a:gd name="T10" fmla="*/ 66 w 147"/>
                <a:gd name="T11" fmla="*/ 168 h 353"/>
                <a:gd name="T12" fmla="*/ 147 w 147"/>
                <a:gd name="T13" fmla="*/ 131 h 353"/>
                <a:gd name="T14" fmla="*/ 81 w 147"/>
                <a:gd name="T15" fmla="*/ 19 h 353"/>
                <a:gd name="T16" fmla="*/ 36 w 147"/>
                <a:gd name="T17" fmla="*/ 0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7" h="353">
                  <a:moveTo>
                    <a:pt x="36" y="0"/>
                  </a:moveTo>
                  <a:lnTo>
                    <a:pt x="36" y="38"/>
                  </a:lnTo>
                  <a:lnTo>
                    <a:pt x="0" y="353"/>
                  </a:lnTo>
                  <a:lnTo>
                    <a:pt x="63" y="353"/>
                  </a:lnTo>
                  <a:lnTo>
                    <a:pt x="131" y="213"/>
                  </a:lnTo>
                  <a:lnTo>
                    <a:pt x="66" y="168"/>
                  </a:lnTo>
                  <a:lnTo>
                    <a:pt x="147" y="131"/>
                  </a:lnTo>
                  <a:lnTo>
                    <a:pt x="81" y="19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605F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" name="Freeform 186"/>
            <p:cNvSpPr>
              <a:spLocks/>
            </p:cNvSpPr>
            <p:nvPr/>
          </p:nvSpPr>
          <p:spPr bwMode="auto">
            <a:xfrm>
              <a:off x="3851275" y="3437732"/>
              <a:ext cx="115888" cy="112713"/>
            </a:xfrm>
            <a:custGeom>
              <a:avLst/>
              <a:gdLst>
                <a:gd name="T0" fmla="*/ 0 w 72"/>
                <a:gd name="T1" fmla="*/ 39 h 70"/>
                <a:gd name="T2" fmla="*/ 20 w 72"/>
                <a:gd name="T3" fmla="*/ 70 h 70"/>
                <a:gd name="T4" fmla="*/ 51 w 72"/>
                <a:gd name="T5" fmla="*/ 70 h 70"/>
                <a:gd name="T6" fmla="*/ 72 w 72"/>
                <a:gd name="T7" fmla="*/ 39 h 70"/>
                <a:gd name="T8" fmla="*/ 36 w 72"/>
                <a:gd name="T9" fmla="*/ 0 h 70"/>
                <a:gd name="T10" fmla="*/ 0 w 72"/>
                <a:gd name="T11" fmla="*/ 39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2" h="70">
                  <a:moveTo>
                    <a:pt x="0" y="39"/>
                  </a:moveTo>
                  <a:cubicBezTo>
                    <a:pt x="20" y="70"/>
                    <a:pt x="20" y="70"/>
                    <a:pt x="20" y="70"/>
                  </a:cubicBezTo>
                  <a:cubicBezTo>
                    <a:pt x="30" y="70"/>
                    <a:pt x="41" y="70"/>
                    <a:pt x="51" y="70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0" y="39"/>
                    <a:pt x="0" y="39"/>
                    <a:pt x="0" y="39"/>
                  </a:cubicBezTo>
                </a:path>
              </a:pathLst>
            </a:custGeom>
            <a:solidFill>
              <a:srgbClr val="C938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" name="Freeform 187"/>
            <p:cNvSpPr>
              <a:spLocks/>
            </p:cNvSpPr>
            <p:nvPr/>
          </p:nvSpPr>
          <p:spPr bwMode="auto">
            <a:xfrm>
              <a:off x="3836988" y="3550444"/>
              <a:ext cx="142875" cy="322263"/>
            </a:xfrm>
            <a:custGeom>
              <a:avLst/>
              <a:gdLst>
                <a:gd name="T0" fmla="*/ 29 w 90"/>
                <a:gd name="T1" fmla="*/ 0 h 203"/>
                <a:gd name="T2" fmla="*/ 0 w 90"/>
                <a:gd name="T3" fmla="*/ 203 h 203"/>
                <a:gd name="T4" fmla="*/ 90 w 90"/>
                <a:gd name="T5" fmla="*/ 203 h 203"/>
                <a:gd name="T6" fmla="*/ 61 w 90"/>
                <a:gd name="T7" fmla="*/ 0 h 203"/>
                <a:gd name="T8" fmla="*/ 29 w 90"/>
                <a:gd name="T9" fmla="*/ 0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203">
                  <a:moveTo>
                    <a:pt x="29" y="0"/>
                  </a:moveTo>
                  <a:lnTo>
                    <a:pt x="0" y="203"/>
                  </a:lnTo>
                  <a:lnTo>
                    <a:pt x="90" y="203"/>
                  </a:lnTo>
                  <a:lnTo>
                    <a:pt x="61" y="0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rgbClr val="C938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" name="Freeform 188"/>
            <p:cNvSpPr>
              <a:spLocks/>
            </p:cNvSpPr>
            <p:nvPr/>
          </p:nvSpPr>
          <p:spPr bwMode="auto">
            <a:xfrm>
              <a:off x="3836988" y="3550444"/>
              <a:ext cx="142875" cy="322263"/>
            </a:xfrm>
            <a:custGeom>
              <a:avLst/>
              <a:gdLst>
                <a:gd name="T0" fmla="*/ 29 w 90"/>
                <a:gd name="T1" fmla="*/ 0 h 203"/>
                <a:gd name="T2" fmla="*/ 0 w 90"/>
                <a:gd name="T3" fmla="*/ 203 h 203"/>
                <a:gd name="T4" fmla="*/ 90 w 90"/>
                <a:gd name="T5" fmla="*/ 203 h 203"/>
                <a:gd name="T6" fmla="*/ 61 w 90"/>
                <a:gd name="T7" fmla="*/ 0 h 203"/>
                <a:gd name="T8" fmla="*/ 29 w 90"/>
                <a:gd name="T9" fmla="*/ 0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203">
                  <a:moveTo>
                    <a:pt x="29" y="0"/>
                  </a:moveTo>
                  <a:lnTo>
                    <a:pt x="0" y="203"/>
                  </a:lnTo>
                  <a:lnTo>
                    <a:pt x="90" y="203"/>
                  </a:lnTo>
                  <a:lnTo>
                    <a:pt x="61" y="0"/>
                  </a:lnTo>
                  <a:lnTo>
                    <a:pt x="2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" name="Freeform 189"/>
            <p:cNvSpPr>
              <a:spLocks/>
            </p:cNvSpPr>
            <p:nvPr/>
          </p:nvSpPr>
          <p:spPr bwMode="auto">
            <a:xfrm>
              <a:off x="3762375" y="3271044"/>
              <a:ext cx="146050" cy="282575"/>
            </a:xfrm>
            <a:custGeom>
              <a:avLst/>
              <a:gdLst>
                <a:gd name="T0" fmla="*/ 8 w 92"/>
                <a:gd name="T1" fmla="*/ 0 h 178"/>
                <a:gd name="T2" fmla="*/ 0 w 92"/>
                <a:gd name="T3" fmla="*/ 29 h 178"/>
                <a:gd name="T4" fmla="*/ 21 w 92"/>
                <a:gd name="T5" fmla="*/ 178 h 178"/>
                <a:gd name="T6" fmla="*/ 92 w 92"/>
                <a:gd name="T7" fmla="*/ 105 h 178"/>
                <a:gd name="T8" fmla="*/ 8 w 92"/>
                <a:gd name="T9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178">
                  <a:moveTo>
                    <a:pt x="8" y="0"/>
                  </a:moveTo>
                  <a:lnTo>
                    <a:pt x="0" y="29"/>
                  </a:lnTo>
                  <a:lnTo>
                    <a:pt x="21" y="178"/>
                  </a:lnTo>
                  <a:lnTo>
                    <a:pt x="92" y="105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" name="Freeform 190"/>
            <p:cNvSpPr>
              <a:spLocks/>
            </p:cNvSpPr>
            <p:nvPr/>
          </p:nvSpPr>
          <p:spPr bwMode="auto">
            <a:xfrm>
              <a:off x="3762375" y="3271044"/>
              <a:ext cx="146050" cy="282575"/>
            </a:xfrm>
            <a:custGeom>
              <a:avLst/>
              <a:gdLst>
                <a:gd name="T0" fmla="*/ 8 w 92"/>
                <a:gd name="T1" fmla="*/ 0 h 178"/>
                <a:gd name="T2" fmla="*/ 0 w 92"/>
                <a:gd name="T3" fmla="*/ 29 h 178"/>
                <a:gd name="T4" fmla="*/ 21 w 92"/>
                <a:gd name="T5" fmla="*/ 178 h 178"/>
                <a:gd name="T6" fmla="*/ 92 w 92"/>
                <a:gd name="T7" fmla="*/ 105 h 178"/>
                <a:gd name="T8" fmla="*/ 8 w 92"/>
                <a:gd name="T9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178">
                  <a:moveTo>
                    <a:pt x="8" y="0"/>
                  </a:moveTo>
                  <a:lnTo>
                    <a:pt x="0" y="29"/>
                  </a:lnTo>
                  <a:lnTo>
                    <a:pt x="21" y="178"/>
                  </a:lnTo>
                  <a:lnTo>
                    <a:pt x="92" y="105"/>
                  </a:lnTo>
                  <a:lnTo>
                    <a:pt x="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" name="Freeform 191"/>
            <p:cNvSpPr>
              <a:spLocks/>
            </p:cNvSpPr>
            <p:nvPr/>
          </p:nvSpPr>
          <p:spPr bwMode="auto">
            <a:xfrm>
              <a:off x="3775075" y="3215482"/>
              <a:ext cx="266700" cy="92075"/>
            </a:xfrm>
            <a:custGeom>
              <a:avLst/>
              <a:gdLst>
                <a:gd name="T0" fmla="*/ 0 w 167"/>
                <a:gd name="T1" fmla="*/ 0 h 58"/>
                <a:gd name="T2" fmla="*/ 0 w 167"/>
                <a:gd name="T3" fmla="*/ 6 h 58"/>
                <a:gd name="T4" fmla="*/ 84 w 167"/>
                <a:gd name="T5" fmla="*/ 58 h 58"/>
                <a:gd name="T6" fmla="*/ 86 w 167"/>
                <a:gd name="T7" fmla="*/ 58 h 58"/>
                <a:gd name="T8" fmla="*/ 167 w 167"/>
                <a:gd name="T9" fmla="*/ 9 h 58"/>
                <a:gd name="T10" fmla="*/ 167 w 167"/>
                <a:gd name="T11" fmla="*/ 0 h 58"/>
                <a:gd name="T12" fmla="*/ 0 w 167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7" h="58">
                  <a:moveTo>
                    <a:pt x="0" y="0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43" y="56"/>
                    <a:pt x="84" y="58"/>
                  </a:cubicBezTo>
                  <a:cubicBezTo>
                    <a:pt x="84" y="58"/>
                    <a:pt x="85" y="58"/>
                    <a:pt x="86" y="58"/>
                  </a:cubicBezTo>
                  <a:cubicBezTo>
                    <a:pt x="126" y="58"/>
                    <a:pt x="167" y="9"/>
                    <a:pt x="167" y="9"/>
                  </a:cubicBezTo>
                  <a:cubicBezTo>
                    <a:pt x="167" y="0"/>
                    <a:pt x="167" y="0"/>
                    <a:pt x="167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CCAF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" name="Freeform 192"/>
            <p:cNvSpPr>
              <a:spLocks/>
            </p:cNvSpPr>
            <p:nvPr/>
          </p:nvSpPr>
          <p:spPr bwMode="auto">
            <a:xfrm>
              <a:off x="3582988" y="2442369"/>
              <a:ext cx="685800" cy="682625"/>
            </a:xfrm>
            <a:custGeom>
              <a:avLst/>
              <a:gdLst>
                <a:gd name="T0" fmla="*/ 335 w 427"/>
                <a:gd name="T1" fmla="*/ 61 h 425"/>
                <a:gd name="T2" fmla="*/ 403 w 427"/>
                <a:gd name="T3" fmla="*/ 129 h 425"/>
                <a:gd name="T4" fmla="*/ 207 w 427"/>
                <a:gd name="T5" fmla="*/ 424 h 425"/>
                <a:gd name="T6" fmla="*/ 33 w 427"/>
                <a:gd name="T7" fmla="*/ 332 h 425"/>
                <a:gd name="T8" fmla="*/ 50 w 427"/>
                <a:gd name="T9" fmla="*/ 82 h 425"/>
                <a:gd name="T10" fmla="*/ 335 w 427"/>
                <a:gd name="T11" fmla="*/ 61 h 4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7" h="425">
                  <a:moveTo>
                    <a:pt x="335" y="61"/>
                  </a:moveTo>
                  <a:cubicBezTo>
                    <a:pt x="373" y="67"/>
                    <a:pt x="394" y="93"/>
                    <a:pt x="403" y="129"/>
                  </a:cubicBezTo>
                  <a:cubicBezTo>
                    <a:pt x="427" y="221"/>
                    <a:pt x="377" y="422"/>
                    <a:pt x="207" y="424"/>
                  </a:cubicBezTo>
                  <a:cubicBezTo>
                    <a:pt x="119" y="425"/>
                    <a:pt x="56" y="403"/>
                    <a:pt x="33" y="332"/>
                  </a:cubicBezTo>
                  <a:cubicBezTo>
                    <a:pt x="10" y="261"/>
                    <a:pt x="0" y="146"/>
                    <a:pt x="50" y="82"/>
                  </a:cubicBezTo>
                  <a:cubicBezTo>
                    <a:pt x="113" y="1"/>
                    <a:pt x="246" y="0"/>
                    <a:pt x="335" y="61"/>
                  </a:cubicBezTo>
                  <a:close/>
                </a:path>
              </a:pathLst>
            </a:custGeom>
            <a:solidFill>
              <a:srgbClr val="755A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Freeform 193"/>
            <p:cNvSpPr>
              <a:spLocks/>
            </p:cNvSpPr>
            <p:nvPr/>
          </p:nvSpPr>
          <p:spPr bwMode="auto">
            <a:xfrm>
              <a:off x="3497263" y="2518569"/>
              <a:ext cx="822325" cy="758825"/>
            </a:xfrm>
            <a:custGeom>
              <a:avLst/>
              <a:gdLst>
                <a:gd name="T0" fmla="*/ 257 w 513"/>
                <a:gd name="T1" fmla="*/ 0 h 473"/>
                <a:gd name="T2" fmla="*/ 115 w 513"/>
                <a:gd name="T3" fmla="*/ 378 h 473"/>
                <a:gd name="T4" fmla="*/ 257 w 513"/>
                <a:gd name="T5" fmla="*/ 473 h 473"/>
                <a:gd name="T6" fmla="*/ 398 w 513"/>
                <a:gd name="T7" fmla="*/ 378 h 473"/>
                <a:gd name="T8" fmla="*/ 257 w 513"/>
                <a:gd name="T9" fmla="*/ 0 h 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3" h="473">
                  <a:moveTo>
                    <a:pt x="257" y="0"/>
                  </a:moveTo>
                  <a:cubicBezTo>
                    <a:pt x="0" y="0"/>
                    <a:pt x="99" y="351"/>
                    <a:pt x="115" y="378"/>
                  </a:cubicBezTo>
                  <a:cubicBezTo>
                    <a:pt x="134" y="408"/>
                    <a:pt x="215" y="473"/>
                    <a:pt x="257" y="473"/>
                  </a:cubicBezTo>
                  <a:cubicBezTo>
                    <a:pt x="298" y="473"/>
                    <a:pt x="380" y="408"/>
                    <a:pt x="398" y="378"/>
                  </a:cubicBezTo>
                  <a:cubicBezTo>
                    <a:pt x="415" y="351"/>
                    <a:pt x="513" y="0"/>
                    <a:pt x="257" y="0"/>
                  </a:cubicBezTo>
                  <a:close/>
                </a:path>
              </a:pathLst>
            </a:custGeom>
            <a:solidFill>
              <a:srgbClr val="FFDB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2" name="Freeform 194"/>
            <p:cNvSpPr>
              <a:spLocks/>
            </p:cNvSpPr>
            <p:nvPr/>
          </p:nvSpPr>
          <p:spPr bwMode="auto">
            <a:xfrm>
              <a:off x="3560763" y="2497932"/>
              <a:ext cx="692150" cy="449263"/>
            </a:xfrm>
            <a:custGeom>
              <a:avLst/>
              <a:gdLst>
                <a:gd name="T0" fmla="*/ 93 w 431"/>
                <a:gd name="T1" fmla="*/ 123 h 280"/>
                <a:gd name="T2" fmla="*/ 215 w 431"/>
                <a:gd name="T3" fmla="*/ 127 h 280"/>
                <a:gd name="T4" fmla="*/ 392 w 431"/>
                <a:gd name="T5" fmla="*/ 247 h 280"/>
                <a:gd name="T6" fmla="*/ 223 w 431"/>
                <a:gd name="T7" fmla="*/ 7 h 280"/>
                <a:gd name="T8" fmla="*/ 44 w 431"/>
                <a:gd name="T9" fmla="*/ 280 h 280"/>
                <a:gd name="T10" fmla="*/ 93 w 431"/>
                <a:gd name="T11" fmla="*/ 123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1" h="280">
                  <a:moveTo>
                    <a:pt x="93" y="123"/>
                  </a:moveTo>
                  <a:cubicBezTo>
                    <a:pt x="138" y="151"/>
                    <a:pt x="174" y="109"/>
                    <a:pt x="215" y="127"/>
                  </a:cubicBezTo>
                  <a:cubicBezTo>
                    <a:pt x="256" y="145"/>
                    <a:pt x="368" y="59"/>
                    <a:pt x="392" y="247"/>
                  </a:cubicBezTo>
                  <a:cubicBezTo>
                    <a:pt x="431" y="111"/>
                    <a:pt x="372" y="14"/>
                    <a:pt x="223" y="7"/>
                  </a:cubicBezTo>
                  <a:cubicBezTo>
                    <a:pt x="64" y="0"/>
                    <a:pt x="0" y="145"/>
                    <a:pt x="44" y="280"/>
                  </a:cubicBezTo>
                  <a:cubicBezTo>
                    <a:pt x="41" y="207"/>
                    <a:pt x="59" y="159"/>
                    <a:pt x="93" y="123"/>
                  </a:cubicBezTo>
                  <a:close/>
                </a:path>
              </a:pathLst>
            </a:custGeom>
            <a:solidFill>
              <a:srgbClr val="755A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Freeform 195"/>
            <p:cNvSpPr>
              <a:spLocks/>
            </p:cNvSpPr>
            <p:nvPr/>
          </p:nvSpPr>
          <p:spPr bwMode="auto">
            <a:xfrm>
              <a:off x="3703638" y="2658269"/>
              <a:ext cx="261938" cy="63500"/>
            </a:xfrm>
            <a:custGeom>
              <a:avLst/>
              <a:gdLst>
                <a:gd name="T0" fmla="*/ 0 w 163"/>
                <a:gd name="T1" fmla="*/ 11 h 40"/>
                <a:gd name="T2" fmla="*/ 58 w 163"/>
                <a:gd name="T3" fmla="*/ 39 h 40"/>
                <a:gd name="T4" fmla="*/ 104 w 163"/>
                <a:gd name="T5" fmla="*/ 33 h 40"/>
                <a:gd name="T6" fmla="*/ 162 w 163"/>
                <a:gd name="T7" fmla="*/ 9 h 40"/>
                <a:gd name="T8" fmla="*/ 161 w 163"/>
                <a:gd name="T9" fmla="*/ 4 h 40"/>
                <a:gd name="T10" fmla="*/ 73 w 163"/>
                <a:gd name="T11" fmla="*/ 26 h 40"/>
                <a:gd name="T12" fmla="*/ 3 w 163"/>
                <a:gd name="T13" fmla="*/ 10 h 40"/>
                <a:gd name="T14" fmla="*/ 0 w 163"/>
                <a:gd name="T15" fmla="*/ 11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3" h="40">
                  <a:moveTo>
                    <a:pt x="0" y="11"/>
                  </a:moveTo>
                  <a:cubicBezTo>
                    <a:pt x="1" y="35"/>
                    <a:pt x="41" y="38"/>
                    <a:pt x="58" y="39"/>
                  </a:cubicBezTo>
                  <a:cubicBezTo>
                    <a:pt x="74" y="40"/>
                    <a:pt x="89" y="38"/>
                    <a:pt x="104" y="33"/>
                  </a:cubicBezTo>
                  <a:cubicBezTo>
                    <a:pt x="123" y="28"/>
                    <a:pt x="147" y="21"/>
                    <a:pt x="162" y="9"/>
                  </a:cubicBezTo>
                  <a:cubicBezTo>
                    <a:pt x="163" y="7"/>
                    <a:pt x="163" y="5"/>
                    <a:pt x="161" y="4"/>
                  </a:cubicBezTo>
                  <a:cubicBezTo>
                    <a:pt x="132" y="0"/>
                    <a:pt x="102" y="23"/>
                    <a:pt x="73" y="26"/>
                  </a:cubicBezTo>
                  <a:cubicBezTo>
                    <a:pt x="50" y="28"/>
                    <a:pt x="20" y="25"/>
                    <a:pt x="3" y="10"/>
                  </a:cubicBezTo>
                  <a:cubicBezTo>
                    <a:pt x="1" y="9"/>
                    <a:pt x="0" y="9"/>
                    <a:pt x="0" y="11"/>
                  </a:cubicBezTo>
                  <a:close/>
                </a:path>
              </a:pathLst>
            </a:custGeom>
            <a:solidFill>
              <a:srgbClr val="755A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Freeform 196"/>
            <p:cNvSpPr>
              <a:spLocks noEditPoints="1"/>
            </p:cNvSpPr>
            <p:nvPr/>
          </p:nvSpPr>
          <p:spPr bwMode="auto">
            <a:xfrm>
              <a:off x="3659188" y="2859882"/>
              <a:ext cx="504825" cy="185738"/>
            </a:xfrm>
            <a:custGeom>
              <a:avLst/>
              <a:gdLst>
                <a:gd name="T0" fmla="*/ 235 w 315"/>
                <a:gd name="T1" fmla="*/ 114 h 115"/>
                <a:gd name="T2" fmla="*/ 240 w 315"/>
                <a:gd name="T3" fmla="*/ 114 h 115"/>
                <a:gd name="T4" fmla="*/ 296 w 315"/>
                <a:gd name="T5" fmla="*/ 68 h 115"/>
                <a:gd name="T6" fmla="*/ 308 w 315"/>
                <a:gd name="T7" fmla="*/ 30 h 115"/>
                <a:gd name="T8" fmla="*/ 314 w 315"/>
                <a:gd name="T9" fmla="*/ 16 h 115"/>
                <a:gd name="T10" fmla="*/ 306 w 315"/>
                <a:gd name="T11" fmla="*/ 6 h 115"/>
                <a:gd name="T12" fmla="*/ 237 w 315"/>
                <a:gd name="T13" fmla="*/ 2 h 115"/>
                <a:gd name="T14" fmla="*/ 237 w 315"/>
                <a:gd name="T15" fmla="*/ 9 h 115"/>
                <a:gd name="T16" fmla="*/ 284 w 315"/>
                <a:gd name="T17" fmla="*/ 14 h 115"/>
                <a:gd name="T18" fmla="*/ 282 w 315"/>
                <a:gd name="T19" fmla="*/ 85 h 115"/>
                <a:gd name="T20" fmla="*/ 235 w 315"/>
                <a:gd name="T21" fmla="*/ 107 h 115"/>
                <a:gd name="T22" fmla="*/ 235 w 315"/>
                <a:gd name="T23" fmla="*/ 114 h 115"/>
                <a:gd name="T24" fmla="*/ 157 w 315"/>
                <a:gd name="T25" fmla="*/ 15 h 115"/>
                <a:gd name="T26" fmla="*/ 83 w 315"/>
                <a:gd name="T27" fmla="*/ 2 h 115"/>
                <a:gd name="T28" fmla="*/ 78 w 315"/>
                <a:gd name="T29" fmla="*/ 2 h 115"/>
                <a:gd name="T30" fmla="*/ 77 w 315"/>
                <a:gd name="T31" fmla="*/ 9 h 115"/>
                <a:gd name="T32" fmla="*/ 129 w 315"/>
                <a:gd name="T33" fmla="*/ 27 h 115"/>
                <a:gd name="T34" fmla="*/ 99 w 315"/>
                <a:gd name="T35" fmla="*/ 103 h 115"/>
                <a:gd name="T36" fmla="*/ 76 w 315"/>
                <a:gd name="T37" fmla="*/ 108 h 115"/>
                <a:gd name="T38" fmla="*/ 75 w 315"/>
                <a:gd name="T39" fmla="*/ 114 h 115"/>
                <a:gd name="T40" fmla="*/ 129 w 315"/>
                <a:gd name="T41" fmla="*/ 80 h 115"/>
                <a:gd name="T42" fmla="*/ 157 w 315"/>
                <a:gd name="T43" fmla="*/ 41 h 115"/>
                <a:gd name="T44" fmla="*/ 182 w 315"/>
                <a:gd name="T45" fmla="*/ 79 h 115"/>
                <a:gd name="T46" fmla="*/ 235 w 315"/>
                <a:gd name="T47" fmla="*/ 114 h 115"/>
                <a:gd name="T48" fmla="*/ 235 w 315"/>
                <a:gd name="T49" fmla="*/ 107 h 115"/>
                <a:gd name="T50" fmla="*/ 211 w 315"/>
                <a:gd name="T51" fmla="*/ 102 h 115"/>
                <a:gd name="T52" fmla="*/ 185 w 315"/>
                <a:gd name="T53" fmla="*/ 26 h 115"/>
                <a:gd name="T54" fmla="*/ 237 w 315"/>
                <a:gd name="T55" fmla="*/ 9 h 115"/>
                <a:gd name="T56" fmla="*/ 237 w 315"/>
                <a:gd name="T57" fmla="*/ 2 h 115"/>
                <a:gd name="T58" fmla="*/ 232 w 315"/>
                <a:gd name="T59" fmla="*/ 2 h 115"/>
                <a:gd name="T60" fmla="*/ 157 w 315"/>
                <a:gd name="T61" fmla="*/ 15 h 115"/>
                <a:gd name="T62" fmla="*/ 78 w 315"/>
                <a:gd name="T63" fmla="*/ 2 h 115"/>
                <a:gd name="T64" fmla="*/ 10 w 315"/>
                <a:gd name="T65" fmla="*/ 6 h 115"/>
                <a:gd name="T66" fmla="*/ 0 w 315"/>
                <a:gd name="T67" fmla="*/ 17 h 115"/>
                <a:gd name="T68" fmla="*/ 5 w 315"/>
                <a:gd name="T69" fmla="*/ 31 h 115"/>
                <a:gd name="T70" fmla="*/ 15 w 315"/>
                <a:gd name="T71" fmla="*/ 68 h 115"/>
                <a:gd name="T72" fmla="*/ 69 w 315"/>
                <a:gd name="T73" fmla="*/ 114 h 115"/>
                <a:gd name="T74" fmla="*/ 75 w 315"/>
                <a:gd name="T75" fmla="*/ 114 h 115"/>
                <a:gd name="T76" fmla="*/ 76 w 315"/>
                <a:gd name="T77" fmla="*/ 108 h 115"/>
                <a:gd name="T78" fmla="*/ 28 w 315"/>
                <a:gd name="T79" fmla="*/ 86 h 115"/>
                <a:gd name="T80" fmla="*/ 31 w 315"/>
                <a:gd name="T81" fmla="*/ 14 h 115"/>
                <a:gd name="T82" fmla="*/ 77 w 315"/>
                <a:gd name="T83" fmla="*/ 9 h 115"/>
                <a:gd name="T84" fmla="*/ 78 w 315"/>
                <a:gd name="T85" fmla="*/ 2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15" h="115">
                  <a:moveTo>
                    <a:pt x="235" y="114"/>
                  </a:moveTo>
                  <a:cubicBezTo>
                    <a:pt x="237" y="114"/>
                    <a:pt x="238" y="114"/>
                    <a:pt x="240" y="114"/>
                  </a:cubicBezTo>
                  <a:cubicBezTo>
                    <a:pt x="281" y="110"/>
                    <a:pt x="292" y="91"/>
                    <a:pt x="296" y="68"/>
                  </a:cubicBezTo>
                  <a:cubicBezTo>
                    <a:pt x="301" y="42"/>
                    <a:pt x="302" y="33"/>
                    <a:pt x="308" y="30"/>
                  </a:cubicBezTo>
                  <a:cubicBezTo>
                    <a:pt x="313" y="28"/>
                    <a:pt x="315" y="23"/>
                    <a:pt x="314" y="16"/>
                  </a:cubicBezTo>
                  <a:cubicBezTo>
                    <a:pt x="314" y="9"/>
                    <a:pt x="314" y="8"/>
                    <a:pt x="306" y="6"/>
                  </a:cubicBezTo>
                  <a:cubicBezTo>
                    <a:pt x="299" y="3"/>
                    <a:pt x="264" y="0"/>
                    <a:pt x="237" y="2"/>
                  </a:cubicBezTo>
                  <a:cubicBezTo>
                    <a:pt x="237" y="9"/>
                    <a:pt x="237" y="9"/>
                    <a:pt x="237" y="9"/>
                  </a:cubicBezTo>
                  <a:cubicBezTo>
                    <a:pt x="258" y="8"/>
                    <a:pt x="278" y="10"/>
                    <a:pt x="284" y="14"/>
                  </a:cubicBezTo>
                  <a:cubicBezTo>
                    <a:pt x="298" y="23"/>
                    <a:pt x="294" y="64"/>
                    <a:pt x="282" y="85"/>
                  </a:cubicBezTo>
                  <a:cubicBezTo>
                    <a:pt x="275" y="100"/>
                    <a:pt x="254" y="107"/>
                    <a:pt x="235" y="107"/>
                  </a:cubicBezTo>
                  <a:lnTo>
                    <a:pt x="235" y="114"/>
                  </a:lnTo>
                  <a:close/>
                  <a:moveTo>
                    <a:pt x="157" y="15"/>
                  </a:moveTo>
                  <a:cubicBezTo>
                    <a:pt x="148" y="16"/>
                    <a:pt x="110" y="5"/>
                    <a:pt x="83" y="2"/>
                  </a:cubicBezTo>
                  <a:cubicBezTo>
                    <a:pt x="82" y="2"/>
                    <a:pt x="80" y="2"/>
                    <a:pt x="78" y="2"/>
                  </a:cubicBezTo>
                  <a:cubicBezTo>
                    <a:pt x="77" y="9"/>
                    <a:pt x="77" y="9"/>
                    <a:pt x="77" y="9"/>
                  </a:cubicBezTo>
                  <a:cubicBezTo>
                    <a:pt x="99" y="10"/>
                    <a:pt x="122" y="15"/>
                    <a:pt x="129" y="27"/>
                  </a:cubicBezTo>
                  <a:cubicBezTo>
                    <a:pt x="142" y="46"/>
                    <a:pt x="119" y="92"/>
                    <a:pt x="99" y="103"/>
                  </a:cubicBezTo>
                  <a:cubicBezTo>
                    <a:pt x="93" y="106"/>
                    <a:pt x="84" y="108"/>
                    <a:pt x="76" y="108"/>
                  </a:cubicBezTo>
                  <a:cubicBezTo>
                    <a:pt x="75" y="114"/>
                    <a:pt x="75" y="114"/>
                    <a:pt x="75" y="114"/>
                  </a:cubicBezTo>
                  <a:cubicBezTo>
                    <a:pt x="112" y="114"/>
                    <a:pt x="125" y="88"/>
                    <a:pt x="129" y="80"/>
                  </a:cubicBezTo>
                  <a:cubicBezTo>
                    <a:pt x="138" y="63"/>
                    <a:pt x="136" y="41"/>
                    <a:pt x="157" y="41"/>
                  </a:cubicBezTo>
                  <a:cubicBezTo>
                    <a:pt x="177" y="41"/>
                    <a:pt x="175" y="63"/>
                    <a:pt x="182" y="79"/>
                  </a:cubicBezTo>
                  <a:cubicBezTo>
                    <a:pt x="186" y="88"/>
                    <a:pt x="198" y="115"/>
                    <a:pt x="235" y="114"/>
                  </a:cubicBezTo>
                  <a:cubicBezTo>
                    <a:pt x="235" y="107"/>
                    <a:pt x="235" y="107"/>
                    <a:pt x="235" y="107"/>
                  </a:cubicBezTo>
                  <a:cubicBezTo>
                    <a:pt x="226" y="107"/>
                    <a:pt x="217" y="106"/>
                    <a:pt x="211" y="102"/>
                  </a:cubicBezTo>
                  <a:cubicBezTo>
                    <a:pt x="191" y="92"/>
                    <a:pt x="171" y="46"/>
                    <a:pt x="185" y="26"/>
                  </a:cubicBezTo>
                  <a:cubicBezTo>
                    <a:pt x="193" y="15"/>
                    <a:pt x="215" y="10"/>
                    <a:pt x="237" y="9"/>
                  </a:cubicBezTo>
                  <a:cubicBezTo>
                    <a:pt x="237" y="2"/>
                    <a:pt x="237" y="2"/>
                    <a:pt x="237" y="2"/>
                  </a:cubicBezTo>
                  <a:cubicBezTo>
                    <a:pt x="235" y="2"/>
                    <a:pt x="234" y="2"/>
                    <a:pt x="232" y="2"/>
                  </a:cubicBezTo>
                  <a:cubicBezTo>
                    <a:pt x="208" y="4"/>
                    <a:pt x="179" y="15"/>
                    <a:pt x="157" y="15"/>
                  </a:cubicBezTo>
                  <a:close/>
                  <a:moveTo>
                    <a:pt x="78" y="2"/>
                  </a:moveTo>
                  <a:cubicBezTo>
                    <a:pt x="51" y="1"/>
                    <a:pt x="16" y="4"/>
                    <a:pt x="10" y="6"/>
                  </a:cubicBezTo>
                  <a:cubicBezTo>
                    <a:pt x="1" y="9"/>
                    <a:pt x="1" y="10"/>
                    <a:pt x="0" y="17"/>
                  </a:cubicBezTo>
                  <a:cubicBezTo>
                    <a:pt x="0" y="23"/>
                    <a:pt x="1" y="29"/>
                    <a:pt x="5" y="31"/>
                  </a:cubicBezTo>
                  <a:cubicBezTo>
                    <a:pt x="12" y="33"/>
                    <a:pt x="12" y="42"/>
                    <a:pt x="15" y="68"/>
                  </a:cubicBezTo>
                  <a:cubicBezTo>
                    <a:pt x="19" y="92"/>
                    <a:pt x="28" y="111"/>
                    <a:pt x="69" y="114"/>
                  </a:cubicBezTo>
                  <a:cubicBezTo>
                    <a:pt x="71" y="114"/>
                    <a:pt x="73" y="114"/>
                    <a:pt x="75" y="114"/>
                  </a:cubicBezTo>
                  <a:cubicBezTo>
                    <a:pt x="76" y="108"/>
                    <a:pt x="76" y="108"/>
                    <a:pt x="76" y="108"/>
                  </a:cubicBezTo>
                  <a:cubicBezTo>
                    <a:pt x="57" y="108"/>
                    <a:pt x="35" y="101"/>
                    <a:pt x="28" y="86"/>
                  </a:cubicBezTo>
                  <a:cubicBezTo>
                    <a:pt x="18" y="65"/>
                    <a:pt x="17" y="23"/>
                    <a:pt x="31" y="14"/>
                  </a:cubicBezTo>
                  <a:cubicBezTo>
                    <a:pt x="37" y="11"/>
                    <a:pt x="57" y="8"/>
                    <a:pt x="77" y="9"/>
                  </a:cubicBezTo>
                  <a:lnTo>
                    <a:pt x="78" y="2"/>
                  </a:lnTo>
                  <a:close/>
                </a:path>
              </a:pathLst>
            </a:custGeom>
            <a:solidFill>
              <a:srgbClr val="C938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197"/>
            <p:cNvSpPr>
              <a:spLocks/>
            </p:cNvSpPr>
            <p:nvPr/>
          </p:nvSpPr>
          <p:spPr bwMode="auto">
            <a:xfrm>
              <a:off x="3908425" y="3271044"/>
              <a:ext cx="142875" cy="284163"/>
            </a:xfrm>
            <a:custGeom>
              <a:avLst/>
              <a:gdLst>
                <a:gd name="T0" fmla="*/ 84 w 90"/>
                <a:gd name="T1" fmla="*/ 0 h 179"/>
                <a:gd name="T2" fmla="*/ 90 w 90"/>
                <a:gd name="T3" fmla="*/ 29 h 179"/>
                <a:gd name="T4" fmla="*/ 71 w 90"/>
                <a:gd name="T5" fmla="*/ 179 h 179"/>
                <a:gd name="T6" fmla="*/ 0 w 90"/>
                <a:gd name="T7" fmla="*/ 105 h 179"/>
                <a:gd name="T8" fmla="*/ 84 w 90"/>
                <a:gd name="T9" fmla="*/ 0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179">
                  <a:moveTo>
                    <a:pt x="84" y="0"/>
                  </a:moveTo>
                  <a:lnTo>
                    <a:pt x="90" y="29"/>
                  </a:lnTo>
                  <a:lnTo>
                    <a:pt x="71" y="179"/>
                  </a:lnTo>
                  <a:lnTo>
                    <a:pt x="0" y="105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198"/>
            <p:cNvSpPr>
              <a:spLocks/>
            </p:cNvSpPr>
            <p:nvPr/>
          </p:nvSpPr>
          <p:spPr bwMode="auto">
            <a:xfrm>
              <a:off x="3908425" y="3271044"/>
              <a:ext cx="142875" cy="284163"/>
            </a:xfrm>
            <a:custGeom>
              <a:avLst/>
              <a:gdLst>
                <a:gd name="T0" fmla="*/ 84 w 90"/>
                <a:gd name="T1" fmla="*/ 0 h 179"/>
                <a:gd name="T2" fmla="*/ 90 w 90"/>
                <a:gd name="T3" fmla="*/ 29 h 179"/>
                <a:gd name="T4" fmla="*/ 71 w 90"/>
                <a:gd name="T5" fmla="*/ 179 h 179"/>
                <a:gd name="T6" fmla="*/ 0 w 90"/>
                <a:gd name="T7" fmla="*/ 105 h 179"/>
                <a:gd name="T8" fmla="*/ 84 w 90"/>
                <a:gd name="T9" fmla="*/ 0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179">
                  <a:moveTo>
                    <a:pt x="84" y="0"/>
                  </a:moveTo>
                  <a:lnTo>
                    <a:pt x="90" y="29"/>
                  </a:lnTo>
                  <a:lnTo>
                    <a:pt x="71" y="179"/>
                  </a:lnTo>
                  <a:lnTo>
                    <a:pt x="0" y="105"/>
                  </a:lnTo>
                  <a:lnTo>
                    <a:pt x="8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199"/>
            <p:cNvSpPr>
              <a:spLocks/>
            </p:cNvSpPr>
            <p:nvPr/>
          </p:nvSpPr>
          <p:spPr bwMode="auto">
            <a:xfrm>
              <a:off x="3775075" y="3266282"/>
              <a:ext cx="266700" cy="171450"/>
            </a:xfrm>
            <a:custGeom>
              <a:avLst/>
              <a:gdLst>
                <a:gd name="T0" fmla="*/ 168 w 168"/>
                <a:gd name="T1" fmla="*/ 0 h 108"/>
                <a:gd name="T2" fmla="*/ 84 w 168"/>
                <a:gd name="T3" fmla="*/ 105 h 108"/>
                <a:gd name="T4" fmla="*/ 0 w 168"/>
                <a:gd name="T5" fmla="*/ 0 h 108"/>
                <a:gd name="T6" fmla="*/ 0 w 168"/>
                <a:gd name="T7" fmla="*/ 3 h 108"/>
                <a:gd name="T8" fmla="*/ 84 w 168"/>
                <a:gd name="T9" fmla="*/ 108 h 108"/>
                <a:gd name="T10" fmla="*/ 168 w 168"/>
                <a:gd name="T11" fmla="*/ 3 h 108"/>
                <a:gd name="T12" fmla="*/ 168 w 168"/>
                <a:gd name="T13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8" h="108">
                  <a:moveTo>
                    <a:pt x="168" y="0"/>
                  </a:moveTo>
                  <a:lnTo>
                    <a:pt x="84" y="105"/>
                  </a:lnTo>
                  <a:lnTo>
                    <a:pt x="0" y="0"/>
                  </a:lnTo>
                  <a:lnTo>
                    <a:pt x="0" y="3"/>
                  </a:lnTo>
                  <a:lnTo>
                    <a:pt x="84" y="108"/>
                  </a:lnTo>
                  <a:lnTo>
                    <a:pt x="168" y="3"/>
                  </a:lnTo>
                  <a:lnTo>
                    <a:pt x="168" y="0"/>
                  </a:lnTo>
                  <a:close/>
                </a:path>
              </a:pathLst>
            </a:custGeom>
            <a:solidFill>
              <a:srgbClr val="F2D0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200"/>
            <p:cNvSpPr>
              <a:spLocks/>
            </p:cNvSpPr>
            <p:nvPr/>
          </p:nvSpPr>
          <p:spPr bwMode="auto">
            <a:xfrm>
              <a:off x="3775075" y="3266282"/>
              <a:ext cx="266700" cy="171450"/>
            </a:xfrm>
            <a:custGeom>
              <a:avLst/>
              <a:gdLst>
                <a:gd name="T0" fmla="*/ 168 w 168"/>
                <a:gd name="T1" fmla="*/ 0 h 108"/>
                <a:gd name="T2" fmla="*/ 84 w 168"/>
                <a:gd name="T3" fmla="*/ 105 h 108"/>
                <a:gd name="T4" fmla="*/ 0 w 168"/>
                <a:gd name="T5" fmla="*/ 0 h 108"/>
                <a:gd name="T6" fmla="*/ 0 w 168"/>
                <a:gd name="T7" fmla="*/ 3 h 108"/>
                <a:gd name="T8" fmla="*/ 84 w 168"/>
                <a:gd name="T9" fmla="*/ 108 h 108"/>
                <a:gd name="T10" fmla="*/ 168 w 168"/>
                <a:gd name="T11" fmla="*/ 3 h 108"/>
                <a:gd name="T12" fmla="*/ 168 w 168"/>
                <a:gd name="T13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8" h="108">
                  <a:moveTo>
                    <a:pt x="168" y="0"/>
                  </a:moveTo>
                  <a:lnTo>
                    <a:pt x="84" y="105"/>
                  </a:lnTo>
                  <a:lnTo>
                    <a:pt x="0" y="0"/>
                  </a:lnTo>
                  <a:lnTo>
                    <a:pt x="0" y="3"/>
                  </a:lnTo>
                  <a:lnTo>
                    <a:pt x="84" y="108"/>
                  </a:lnTo>
                  <a:lnTo>
                    <a:pt x="168" y="3"/>
                  </a:lnTo>
                  <a:lnTo>
                    <a:pt x="16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201"/>
            <p:cNvSpPr>
              <a:spLocks/>
            </p:cNvSpPr>
            <p:nvPr/>
          </p:nvSpPr>
          <p:spPr bwMode="auto">
            <a:xfrm>
              <a:off x="3933825" y="3550444"/>
              <a:ext cx="1588" cy="1588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  <a:gd name="T4" fmla="*/ 1 w 1"/>
                <a:gd name="T5" fmla="*/ 1 h 1"/>
                <a:gd name="T6" fmla="*/ 1 w 1"/>
                <a:gd name="T7" fmla="*/ 1 h 1"/>
                <a:gd name="T8" fmla="*/ 0 w 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  <a:lnTo>
                    <a:pt x="1" y="1"/>
                  </a:lnTo>
                  <a:lnTo>
                    <a:pt x="1" y="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202"/>
            <p:cNvSpPr>
              <a:spLocks/>
            </p:cNvSpPr>
            <p:nvPr/>
          </p:nvSpPr>
          <p:spPr bwMode="auto">
            <a:xfrm>
              <a:off x="3933825" y="3550444"/>
              <a:ext cx="1588" cy="1588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  <a:gd name="T4" fmla="*/ 1 w 1"/>
                <a:gd name="T5" fmla="*/ 1 h 1"/>
                <a:gd name="T6" fmla="*/ 1 w 1"/>
                <a:gd name="T7" fmla="*/ 1 h 1"/>
                <a:gd name="T8" fmla="*/ 0 w 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lnTo>
                    <a:pt x="0" y="0"/>
                  </a:lnTo>
                  <a:lnTo>
                    <a:pt x="1" y="1"/>
                  </a:lnTo>
                  <a:lnTo>
                    <a:pt x="1" y="1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203"/>
            <p:cNvSpPr>
              <a:spLocks/>
            </p:cNvSpPr>
            <p:nvPr/>
          </p:nvSpPr>
          <p:spPr bwMode="auto">
            <a:xfrm>
              <a:off x="3883025" y="3550444"/>
              <a:ext cx="52388" cy="1588"/>
            </a:xfrm>
            <a:custGeom>
              <a:avLst/>
              <a:gdLst>
                <a:gd name="T0" fmla="*/ 32 w 33"/>
                <a:gd name="T1" fmla="*/ 0 h 1"/>
                <a:gd name="T2" fmla="*/ 0 w 33"/>
                <a:gd name="T3" fmla="*/ 0 h 1"/>
                <a:gd name="T4" fmla="*/ 0 w 33"/>
                <a:gd name="T5" fmla="*/ 1 h 1"/>
                <a:gd name="T6" fmla="*/ 33 w 33"/>
                <a:gd name="T7" fmla="*/ 1 h 1"/>
                <a:gd name="T8" fmla="*/ 32 w 33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1">
                  <a:moveTo>
                    <a:pt x="32" y="0"/>
                  </a:moveTo>
                  <a:lnTo>
                    <a:pt x="0" y="0"/>
                  </a:lnTo>
                  <a:lnTo>
                    <a:pt x="0" y="1"/>
                  </a:lnTo>
                  <a:lnTo>
                    <a:pt x="33" y="1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B532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204"/>
            <p:cNvSpPr>
              <a:spLocks/>
            </p:cNvSpPr>
            <p:nvPr/>
          </p:nvSpPr>
          <p:spPr bwMode="auto">
            <a:xfrm>
              <a:off x="3883025" y="3550444"/>
              <a:ext cx="52388" cy="1588"/>
            </a:xfrm>
            <a:custGeom>
              <a:avLst/>
              <a:gdLst>
                <a:gd name="T0" fmla="*/ 32 w 33"/>
                <a:gd name="T1" fmla="*/ 0 h 1"/>
                <a:gd name="T2" fmla="*/ 0 w 33"/>
                <a:gd name="T3" fmla="*/ 0 h 1"/>
                <a:gd name="T4" fmla="*/ 0 w 33"/>
                <a:gd name="T5" fmla="*/ 1 h 1"/>
                <a:gd name="T6" fmla="*/ 33 w 33"/>
                <a:gd name="T7" fmla="*/ 1 h 1"/>
                <a:gd name="T8" fmla="*/ 32 w 33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1">
                  <a:moveTo>
                    <a:pt x="32" y="0"/>
                  </a:moveTo>
                  <a:lnTo>
                    <a:pt x="0" y="0"/>
                  </a:lnTo>
                  <a:lnTo>
                    <a:pt x="0" y="1"/>
                  </a:lnTo>
                  <a:lnTo>
                    <a:pt x="33" y="1"/>
                  </a:lnTo>
                  <a:lnTo>
                    <a:pt x="3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206"/>
            <p:cNvSpPr>
              <a:spLocks/>
            </p:cNvSpPr>
            <p:nvPr/>
          </p:nvSpPr>
          <p:spPr bwMode="auto">
            <a:xfrm>
              <a:off x="3971925" y="3472656"/>
              <a:ext cx="1246188" cy="565150"/>
            </a:xfrm>
            <a:custGeom>
              <a:avLst/>
              <a:gdLst>
                <a:gd name="T0" fmla="*/ 310 w 777"/>
                <a:gd name="T1" fmla="*/ 0 h 352"/>
                <a:gd name="T2" fmla="*/ 67 w 777"/>
                <a:gd name="T3" fmla="*/ 133 h 352"/>
                <a:gd name="T4" fmla="*/ 0 w 777"/>
                <a:gd name="T5" fmla="*/ 352 h 352"/>
                <a:gd name="T6" fmla="*/ 388 w 777"/>
                <a:gd name="T7" fmla="*/ 352 h 352"/>
                <a:gd name="T8" fmla="*/ 777 w 777"/>
                <a:gd name="T9" fmla="*/ 352 h 352"/>
                <a:gd name="T10" fmla="*/ 709 w 777"/>
                <a:gd name="T11" fmla="*/ 133 h 352"/>
                <a:gd name="T12" fmla="*/ 468 w 777"/>
                <a:gd name="T13" fmla="*/ 1 h 352"/>
                <a:gd name="T14" fmla="*/ 310 w 777"/>
                <a:gd name="T15" fmla="*/ 0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7" h="352">
                  <a:moveTo>
                    <a:pt x="310" y="0"/>
                  </a:moveTo>
                  <a:cubicBezTo>
                    <a:pt x="139" y="75"/>
                    <a:pt x="87" y="115"/>
                    <a:pt x="67" y="133"/>
                  </a:cubicBezTo>
                  <a:cubicBezTo>
                    <a:pt x="36" y="161"/>
                    <a:pt x="18" y="264"/>
                    <a:pt x="0" y="352"/>
                  </a:cubicBezTo>
                  <a:cubicBezTo>
                    <a:pt x="388" y="352"/>
                    <a:pt x="388" y="352"/>
                    <a:pt x="388" y="352"/>
                  </a:cubicBezTo>
                  <a:cubicBezTo>
                    <a:pt x="777" y="352"/>
                    <a:pt x="777" y="352"/>
                    <a:pt x="777" y="352"/>
                  </a:cubicBezTo>
                  <a:cubicBezTo>
                    <a:pt x="758" y="264"/>
                    <a:pt x="741" y="161"/>
                    <a:pt x="709" y="133"/>
                  </a:cubicBezTo>
                  <a:cubicBezTo>
                    <a:pt x="689" y="115"/>
                    <a:pt x="639" y="76"/>
                    <a:pt x="468" y="1"/>
                  </a:cubicBezTo>
                  <a:cubicBezTo>
                    <a:pt x="310" y="0"/>
                    <a:pt x="310" y="0"/>
                    <a:pt x="310" y="0"/>
                  </a:cubicBezTo>
                </a:path>
              </a:pathLst>
            </a:custGeom>
            <a:solidFill>
              <a:srgbClr val="FFDE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207"/>
            <p:cNvSpPr>
              <a:spLocks/>
            </p:cNvSpPr>
            <p:nvPr/>
          </p:nvSpPr>
          <p:spPr bwMode="auto">
            <a:xfrm>
              <a:off x="3971925" y="3472656"/>
              <a:ext cx="1246188" cy="565150"/>
            </a:xfrm>
            <a:custGeom>
              <a:avLst/>
              <a:gdLst>
                <a:gd name="T0" fmla="*/ 310 w 777"/>
                <a:gd name="T1" fmla="*/ 0 h 352"/>
                <a:gd name="T2" fmla="*/ 67 w 777"/>
                <a:gd name="T3" fmla="*/ 133 h 352"/>
                <a:gd name="T4" fmla="*/ 0 w 777"/>
                <a:gd name="T5" fmla="*/ 352 h 352"/>
                <a:gd name="T6" fmla="*/ 388 w 777"/>
                <a:gd name="T7" fmla="*/ 352 h 352"/>
                <a:gd name="T8" fmla="*/ 777 w 777"/>
                <a:gd name="T9" fmla="*/ 352 h 352"/>
                <a:gd name="T10" fmla="*/ 709 w 777"/>
                <a:gd name="T11" fmla="*/ 133 h 352"/>
                <a:gd name="T12" fmla="*/ 468 w 777"/>
                <a:gd name="T13" fmla="*/ 1 h 352"/>
                <a:gd name="T14" fmla="*/ 310 w 777"/>
                <a:gd name="T15" fmla="*/ 0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7" h="352">
                  <a:moveTo>
                    <a:pt x="310" y="0"/>
                  </a:moveTo>
                  <a:cubicBezTo>
                    <a:pt x="139" y="75"/>
                    <a:pt x="87" y="115"/>
                    <a:pt x="67" y="133"/>
                  </a:cubicBezTo>
                  <a:cubicBezTo>
                    <a:pt x="36" y="161"/>
                    <a:pt x="18" y="264"/>
                    <a:pt x="0" y="352"/>
                  </a:cubicBezTo>
                  <a:cubicBezTo>
                    <a:pt x="388" y="352"/>
                    <a:pt x="388" y="352"/>
                    <a:pt x="388" y="352"/>
                  </a:cubicBezTo>
                  <a:cubicBezTo>
                    <a:pt x="777" y="352"/>
                    <a:pt x="777" y="352"/>
                    <a:pt x="777" y="352"/>
                  </a:cubicBezTo>
                  <a:cubicBezTo>
                    <a:pt x="758" y="264"/>
                    <a:pt x="741" y="161"/>
                    <a:pt x="709" y="133"/>
                  </a:cubicBezTo>
                  <a:cubicBezTo>
                    <a:pt x="689" y="115"/>
                    <a:pt x="639" y="76"/>
                    <a:pt x="468" y="1"/>
                  </a:cubicBezTo>
                  <a:cubicBezTo>
                    <a:pt x="310" y="0"/>
                    <a:pt x="310" y="0"/>
                    <a:pt x="310" y="0"/>
                  </a:cubicBezTo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Freeform 208"/>
            <p:cNvSpPr>
              <a:spLocks/>
            </p:cNvSpPr>
            <p:nvPr/>
          </p:nvSpPr>
          <p:spPr bwMode="auto">
            <a:xfrm>
              <a:off x="4460875" y="3066256"/>
              <a:ext cx="268288" cy="560388"/>
            </a:xfrm>
            <a:custGeom>
              <a:avLst/>
              <a:gdLst>
                <a:gd name="T0" fmla="*/ 0 w 167"/>
                <a:gd name="T1" fmla="*/ 103 h 349"/>
                <a:gd name="T2" fmla="*/ 0 w 167"/>
                <a:gd name="T3" fmla="*/ 230 h 349"/>
                <a:gd name="T4" fmla="*/ 0 w 167"/>
                <a:gd name="T5" fmla="*/ 293 h 349"/>
                <a:gd name="T6" fmla="*/ 167 w 167"/>
                <a:gd name="T7" fmla="*/ 293 h 349"/>
                <a:gd name="T8" fmla="*/ 167 w 167"/>
                <a:gd name="T9" fmla="*/ 230 h 349"/>
                <a:gd name="T10" fmla="*/ 167 w 167"/>
                <a:gd name="T11" fmla="*/ 103 h 349"/>
                <a:gd name="T12" fmla="*/ 0 w 167"/>
                <a:gd name="T13" fmla="*/ 103 h 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7" h="349">
                  <a:moveTo>
                    <a:pt x="0" y="103"/>
                  </a:moveTo>
                  <a:cubicBezTo>
                    <a:pt x="0" y="230"/>
                    <a:pt x="0" y="230"/>
                    <a:pt x="0" y="230"/>
                  </a:cubicBezTo>
                  <a:cubicBezTo>
                    <a:pt x="0" y="293"/>
                    <a:pt x="0" y="293"/>
                    <a:pt x="0" y="293"/>
                  </a:cubicBezTo>
                  <a:cubicBezTo>
                    <a:pt x="46" y="347"/>
                    <a:pt x="121" y="349"/>
                    <a:pt x="167" y="293"/>
                  </a:cubicBezTo>
                  <a:cubicBezTo>
                    <a:pt x="167" y="230"/>
                    <a:pt x="167" y="230"/>
                    <a:pt x="167" y="230"/>
                  </a:cubicBezTo>
                  <a:cubicBezTo>
                    <a:pt x="167" y="103"/>
                    <a:pt x="167" y="103"/>
                    <a:pt x="167" y="103"/>
                  </a:cubicBezTo>
                  <a:cubicBezTo>
                    <a:pt x="167" y="0"/>
                    <a:pt x="0" y="0"/>
                    <a:pt x="0" y="103"/>
                  </a:cubicBezTo>
                </a:path>
              </a:pathLst>
            </a:custGeom>
            <a:solidFill>
              <a:srgbClr val="F6C5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209"/>
            <p:cNvSpPr>
              <a:spLocks/>
            </p:cNvSpPr>
            <p:nvPr/>
          </p:nvSpPr>
          <p:spPr bwMode="auto">
            <a:xfrm>
              <a:off x="4283075" y="3031331"/>
              <a:ext cx="112713" cy="163513"/>
            </a:xfrm>
            <a:custGeom>
              <a:avLst/>
              <a:gdLst>
                <a:gd name="T0" fmla="*/ 20 w 70"/>
                <a:gd name="T1" fmla="*/ 5 h 102"/>
                <a:gd name="T2" fmla="*/ 62 w 70"/>
                <a:gd name="T3" fmla="*/ 42 h 102"/>
                <a:gd name="T4" fmla="*/ 51 w 70"/>
                <a:gd name="T5" fmla="*/ 97 h 102"/>
                <a:gd name="T6" fmla="*/ 9 w 70"/>
                <a:gd name="T7" fmla="*/ 60 h 102"/>
                <a:gd name="T8" fmla="*/ 20 w 70"/>
                <a:gd name="T9" fmla="*/ 5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02">
                  <a:moveTo>
                    <a:pt x="20" y="5"/>
                  </a:moveTo>
                  <a:cubicBezTo>
                    <a:pt x="35" y="0"/>
                    <a:pt x="54" y="17"/>
                    <a:pt x="62" y="42"/>
                  </a:cubicBezTo>
                  <a:cubicBezTo>
                    <a:pt x="70" y="68"/>
                    <a:pt x="65" y="92"/>
                    <a:pt x="51" y="97"/>
                  </a:cubicBezTo>
                  <a:cubicBezTo>
                    <a:pt x="36" y="102"/>
                    <a:pt x="17" y="85"/>
                    <a:pt x="9" y="60"/>
                  </a:cubicBezTo>
                  <a:cubicBezTo>
                    <a:pt x="0" y="34"/>
                    <a:pt x="6" y="10"/>
                    <a:pt x="20" y="5"/>
                  </a:cubicBezTo>
                  <a:close/>
                </a:path>
              </a:pathLst>
            </a:custGeom>
            <a:solidFill>
              <a:srgbClr val="F6C5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Freeform 210"/>
            <p:cNvSpPr>
              <a:spLocks/>
            </p:cNvSpPr>
            <p:nvPr/>
          </p:nvSpPr>
          <p:spPr bwMode="auto">
            <a:xfrm>
              <a:off x="4791075" y="3031331"/>
              <a:ext cx="112713" cy="163513"/>
            </a:xfrm>
            <a:custGeom>
              <a:avLst/>
              <a:gdLst>
                <a:gd name="T0" fmla="*/ 50 w 70"/>
                <a:gd name="T1" fmla="*/ 5 h 102"/>
                <a:gd name="T2" fmla="*/ 9 w 70"/>
                <a:gd name="T3" fmla="*/ 42 h 102"/>
                <a:gd name="T4" fmla="*/ 20 w 70"/>
                <a:gd name="T5" fmla="*/ 97 h 102"/>
                <a:gd name="T6" fmla="*/ 62 w 70"/>
                <a:gd name="T7" fmla="*/ 60 h 102"/>
                <a:gd name="T8" fmla="*/ 50 w 70"/>
                <a:gd name="T9" fmla="*/ 5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02">
                  <a:moveTo>
                    <a:pt x="50" y="5"/>
                  </a:moveTo>
                  <a:cubicBezTo>
                    <a:pt x="36" y="0"/>
                    <a:pt x="17" y="17"/>
                    <a:pt x="9" y="42"/>
                  </a:cubicBezTo>
                  <a:cubicBezTo>
                    <a:pt x="0" y="68"/>
                    <a:pt x="5" y="92"/>
                    <a:pt x="20" y="97"/>
                  </a:cubicBezTo>
                  <a:cubicBezTo>
                    <a:pt x="35" y="102"/>
                    <a:pt x="53" y="85"/>
                    <a:pt x="62" y="60"/>
                  </a:cubicBezTo>
                  <a:cubicBezTo>
                    <a:pt x="70" y="34"/>
                    <a:pt x="65" y="10"/>
                    <a:pt x="50" y="5"/>
                  </a:cubicBezTo>
                  <a:close/>
                </a:path>
              </a:pathLst>
            </a:custGeom>
            <a:solidFill>
              <a:srgbClr val="F6C5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211"/>
            <p:cNvSpPr>
              <a:spLocks/>
            </p:cNvSpPr>
            <p:nvPr/>
          </p:nvSpPr>
          <p:spPr bwMode="auto">
            <a:xfrm>
              <a:off x="4408488" y="3602831"/>
              <a:ext cx="354013" cy="434975"/>
            </a:xfrm>
            <a:custGeom>
              <a:avLst/>
              <a:gdLst>
                <a:gd name="T0" fmla="*/ 117 w 221"/>
                <a:gd name="T1" fmla="*/ 0 h 271"/>
                <a:gd name="T2" fmla="*/ 0 w 221"/>
                <a:gd name="T3" fmla="*/ 35 h 271"/>
                <a:gd name="T4" fmla="*/ 45 w 221"/>
                <a:gd name="T5" fmla="*/ 271 h 271"/>
                <a:gd name="T6" fmla="*/ 202 w 221"/>
                <a:gd name="T7" fmla="*/ 271 h 271"/>
                <a:gd name="T8" fmla="*/ 221 w 221"/>
                <a:gd name="T9" fmla="*/ 36 h 271"/>
                <a:gd name="T10" fmla="*/ 117 w 221"/>
                <a:gd name="T11" fmla="*/ 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1" h="271">
                  <a:moveTo>
                    <a:pt x="117" y="0"/>
                  </a:moveTo>
                  <a:cubicBezTo>
                    <a:pt x="117" y="0"/>
                    <a:pt x="0" y="28"/>
                    <a:pt x="0" y="35"/>
                  </a:cubicBezTo>
                  <a:cubicBezTo>
                    <a:pt x="0" y="42"/>
                    <a:pt x="45" y="271"/>
                    <a:pt x="45" y="271"/>
                  </a:cubicBezTo>
                  <a:cubicBezTo>
                    <a:pt x="202" y="271"/>
                    <a:pt x="202" y="271"/>
                    <a:pt x="202" y="271"/>
                  </a:cubicBezTo>
                  <a:cubicBezTo>
                    <a:pt x="221" y="36"/>
                    <a:pt x="221" y="36"/>
                    <a:pt x="221" y="36"/>
                  </a:cubicBezTo>
                  <a:cubicBezTo>
                    <a:pt x="117" y="0"/>
                    <a:pt x="117" y="0"/>
                    <a:pt x="117" y="0"/>
                  </a:cubicBezTo>
                </a:path>
              </a:pathLst>
            </a:custGeom>
            <a:solidFill>
              <a:srgbClr val="9FBA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212"/>
            <p:cNvSpPr>
              <a:spLocks/>
            </p:cNvSpPr>
            <p:nvPr/>
          </p:nvSpPr>
          <p:spPr bwMode="auto">
            <a:xfrm>
              <a:off x="4286250" y="3475831"/>
              <a:ext cx="233363" cy="561975"/>
            </a:xfrm>
            <a:custGeom>
              <a:avLst/>
              <a:gdLst>
                <a:gd name="T0" fmla="*/ 110 w 147"/>
                <a:gd name="T1" fmla="*/ 0 h 354"/>
                <a:gd name="T2" fmla="*/ 110 w 147"/>
                <a:gd name="T3" fmla="*/ 38 h 354"/>
                <a:gd name="T4" fmla="*/ 147 w 147"/>
                <a:gd name="T5" fmla="*/ 354 h 354"/>
                <a:gd name="T6" fmla="*/ 84 w 147"/>
                <a:gd name="T7" fmla="*/ 354 h 354"/>
                <a:gd name="T8" fmla="*/ 14 w 147"/>
                <a:gd name="T9" fmla="*/ 213 h 354"/>
                <a:gd name="T10" fmla="*/ 81 w 147"/>
                <a:gd name="T11" fmla="*/ 170 h 354"/>
                <a:gd name="T12" fmla="*/ 0 w 147"/>
                <a:gd name="T13" fmla="*/ 131 h 354"/>
                <a:gd name="T14" fmla="*/ 74 w 147"/>
                <a:gd name="T15" fmla="*/ 16 h 354"/>
                <a:gd name="T16" fmla="*/ 110 w 147"/>
                <a:gd name="T17" fmla="*/ 0 h 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7" h="354">
                  <a:moveTo>
                    <a:pt x="110" y="0"/>
                  </a:moveTo>
                  <a:lnTo>
                    <a:pt x="110" y="38"/>
                  </a:lnTo>
                  <a:lnTo>
                    <a:pt x="147" y="354"/>
                  </a:lnTo>
                  <a:lnTo>
                    <a:pt x="84" y="354"/>
                  </a:lnTo>
                  <a:lnTo>
                    <a:pt x="14" y="213"/>
                  </a:lnTo>
                  <a:lnTo>
                    <a:pt x="81" y="170"/>
                  </a:lnTo>
                  <a:lnTo>
                    <a:pt x="0" y="131"/>
                  </a:lnTo>
                  <a:lnTo>
                    <a:pt x="74" y="16"/>
                  </a:lnTo>
                  <a:lnTo>
                    <a:pt x="110" y="0"/>
                  </a:lnTo>
                  <a:close/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Freeform 213"/>
            <p:cNvSpPr>
              <a:spLocks/>
            </p:cNvSpPr>
            <p:nvPr/>
          </p:nvSpPr>
          <p:spPr bwMode="auto">
            <a:xfrm>
              <a:off x="4670425" y="3475831"/>
              <a:ext cx="231775" cy="561975"/>
            </a:xfrm>
            <a:custGeom>
              <a:avLst/>
              <a:gdLst>
                <a:gd name="T0" fmla="*/ 37 w 146"/>
                <a:gd name="T1" fmla="*/ 0 h 354"/>
                <a:gd name="T2" fmla="*/ 37 w 146"/>
                <a:gd name="T3" fmla="*/ 38 h 354"/>
                <a:gd name="T4" fmla="*/ 0 w 146"/>
                <a:gd name="T5" fmla="*/ 354 h 354"/>
                <a:gd name="T6" fmla="*/ 62 w 146"/>
                <a:gd name="T7" fmla="*/ 354 h 354"/>
                <a:gd name="T8" fmla="*/ 132 w 146"/>
                <a:gd name="T9" fmla="*/ 213 h 354"/>
                <a:gd name="T10" fmla="*/ 65 w 146"/>
                <a:gd name="T11" fmla="*/ 170 h 354"/>
                <a:gd name="T12" fmla="*/ 146 w 146"/>
                <a:gd name="T13" fmla="*/ 131 h 354"/>
                <a:gd name="T14" fmla="*/ 80 w 146"/>
                <a:gd name="T15" fmla="*/ 20 h 354"/>
                <a:gd name="T16" fmla="*/ 37 w 146"/>
                <a:gd name="T17" fmla="*/ 0 h 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6" h="354">
                  <a:moveTo>
                    <a:pt x="37" y="0"/>
                  </a:moveTo>
                  <a:lnTo>
                    <a:pt x="37" y="38"/>
                  </a:lnTo>
                  <a:lnTo>
                    <a:pt x="0" y="354"/>
                  </a:lnTo>
                  <a:lnTo>
                    <a:pt x="62" y="354"/>
                  </a:lnTo>
                  <a:lnTo>
                    <a:pt x="132" y="213"/>
                  </a:lnTo>
                  <a:lnTo>
                    <a:pt x="65" y="170"/>
                  </a:lnTo>
                  <a:lnTo>
                    <a:pt x="146" y="131"/>
                  </a:lnTo>
                  <a:lnTo>
                    <a:pt x="80" y="20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1B1B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Freeform 214"/>
            <p:cNvSpPr>
              <a:spLocks/>
            </p:cNvSpPr>
            <p:nvPr/>
          </p:nvSpPr>
          <p:spPr bwMode="auto">
            <a:xfrm>
              <a:off x="4537075" y="3602831"/>
              <a:ext cx="114300" cy="111125"/>
            </a:xfrm>
            <a:custGeom>
              <a:avLst/>
              <a:gdLst>
                <a:gd name="T0" fmla="*/ 0 w 72"/>
                <a:gd name="T1" fmla="*/ 39 h 70"/>
                <a:gd name="T2" fmla="*/ 20 w 72"/>
                <a:gd name="T3" fmla="*/ 70 h 70"/>
                <a:gd name="T4" fmla="*/ 52 w 72"/>
                <a:gd name="T5" fmla="*/ 70 h 70"/>
                <a:gd name="T6" fmla="*/ 72 w 72"/>
                <a:gd name="T7" fmla="*/ 39 h 70"/>
                <a:gd name="T8" fmla="*/ 37 w 72"/>
                <a:gd name="T9" fmla="*/ 0 h 70"/>
                <a:gd name="T10" fmla="*/ 0 w 72"/>
                <a:gd name="T11" fmla="*/ 39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2" h="70">
                  <a:moveTo>
                    <a:pt x="0" y="39"/>
                  </a:moveTo>
                  <a:cubicBezTo>
                    <a:pt x="20" y="70"/>
                    <a:pt x="20" y="70"/>
                    <a:pt x="20" y="70"/>
                  </a:cubicBezTo>
                  <a:cubicBezTo>
                    <a:pt x="31" y="70"/>
                    <a:pt x="41" y="70"/>
                    <a:pt x="52" y="70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0" y="39"/>
                    <a:pt x="0" y="39"/>
                    <a:pt x="0" y="39"/>
                  </a:cubicBezTo>
                </a:path>
              </a:pathLst>
            </a:custGeom>
            <a:solidFill>
              <a:srgbClr val="28A8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Freeform 215"/>
            <p:cNvSpPr>
              <a:spLocks/>
            </p:cNvSpPr>
            <p:nvPr/>
          </p:nvSpPr>
          <p:spPr bwMode="auto">
            <a:xfrm>
              <a:off x="4524375" y="3713956"/>
              <a:ext cx="142875" cy="323850"/>
            </a:xfrm>
            <a:custGeom>
              <a:avLst/>
              <a:gdLst>
                <a:gd name="T0" fmla="*/ 28 w 90"/>
                <a:gd name="T1" fmla="*/ 0 h 204"/>
                <a:gd name="T2" fmla="*/ 0 w 90"/>
                <a:gd name="T3" fmla="*/ 204 h 204"/>
                <a:gd name="T4" fmla="*/ 90 w 90"/>
                <a:gd name="T5" fmla="*/ 204 h 204"/>
                <a:gd name="T6" fmla="*/ 60 w 90"/>
                <a:gd name="T7" fmla="*/ 0 h 204"/>
                <a:gd name="T8" fmla="*/ 28 w 90"/>
                <a:gd name="T9" fmla="*/ 0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204">
                  <a:moveTo>
                    <a:pt x="28" y="0"/>
                  </a:moveTo>
                  <a:lnTo>
                    <a:pt x="0" y="204"/>
                  </a:lnTo>
                  <a:lnTo>
                    <a:pt x="90" y="204"/>
                  </a:lnTo>
                  <a:lnTo>
                    <a:pt x="60" y="0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28A8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Freeform 216"/>
            <p:cNvSpPr>
              <a:spLocks/>
            </p:cNvSpPr>
            <p:nvPr/>
          </p:nvSpPr>
          <p:spPr bwMode="auto">
            <a:xfrm>
              <a:off x="4524375" y="3713956"/>
              <a:ext cx="142875" cy="323850"/>
            </a:xfrm>
            <a:custGeom>
              <a:avLst/>
              <a:gdLst>
                <a:gd name="T0" fmla="*/ 28 w 90"/>
                <a:gd name="T1" fmla="*/ 0 h 204"/>
                <a:gd name="T2" fmla="*/ 0 w 90"/>
                <a:gd name="T3" fmla="*/ 204 h 204"/>
                <a:gd name="T4" fmla="*/ 90 w 90"/>
                <a:gd name="T5" fmla="*/ 204 h 204"/>
                <a:gd name="T6" fmla="*/ 60 w 90"/>
                <a:gd name="T7" fmla="*/ 0 h 204"/>
                <a:gd name="T8" fmla="*/ 28 w 90"/>
                <a:gd name="T9" fmla="*/ 0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204">
                  <a:moveTo>
                    <a:pt x="28" y="0"/>
                  </a:moveTo>
                  <a:lnTo>
                    <a:pt x="0" y="204"/>
                  </a:lnTo>
                  <a:lnTo>
                    <a:pt x="90" y="204"/>
                  </a:lnTo>
                  <a:lnTo>
                    <a:pt x="60" y="0"/>
                  </a:lnTo>
                  <a:lnTo>
                    <a:pt x="2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Freeform 217"/>
            <p:cNvSpPr>
              <a:spLocks/>
            </p:cNvSpPr>
            <p:nvPr/>
          </p:nvSpPr>
          <p:spPr bwMode="auto">
            <a:xfrm>
              <a:off x="4448175" y="3434556"/>
              <a:ext cx="147638" cy="282575"/>
            </a:xfrm>
            <a:custGeom>
              <a:avLst/>
              <a:gdLst>
                <a:gd name="T0" fmla="*/ 8 w 93"/>
                <a:gd name="T1" fmla="*/ 0 h 178"/>
                <a:gd name="T2" fmla="*/ 0 w 93"/>
                <a:gd name="T3" fmla="*/ 29 h 178"/>
                <a:gd name="T4" fmla="*/ 21 w 93"/>
                <a:gd name="T5" fmla="*/ 178 h 178"/>
                <a:gd name="T6" fmla="*/ 93 w 93"/>
                <a:gd name="T7" fmla="*/ 106 h 178"/>
                <a:gd name="T8" fmla="*/ 8 w 93"/>
                <a:gd name="T9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" h="178">
                  <a:moveTo>
                    <a:pt x="8" y="0"/>
                  </a:moveTo>
                  <a:lnTo>
                    <a:pt x="0" y="29"/>
                  </a:lnTo>
                  <a:lnTo>
                    <a:pt x="21" y="178"/>
                  </a:lnTo>
                  <a:lnTo>
                    <a:pt x="93" y="106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Freeform 218"/>
            <p:cNvSpPr>
              <a:spLocks/>
            </p:cNvSpPr>
            <p:nvPr/>
          </p:nvSpPr>
          <p:spPr bwMode="auto">
            <a:xfrm>
              <a:off x="4448175" y="3434556"/>
              <a:ext cx="147638" cy="282575"/>
            </a:xfrm>
            <a:custGeom>
              <a:avLst/>
              <a:gdLst>
                <a:gd name="T0" fmla="*/ 8 w 93"/>
                <a:gd name="T1" fmla="*/ 0 h 178"/>
                <a:gd name="T2" fmla="*/ 0 w 93"/>
                <a:gd name="T3" fmla="*/ 29 h 178"/>
                <a:gd name="T4" fmla="*/ 21 w 93"/>
                <a:gd name="T5" fmla="*/ 178 h 178"/>
                <a:gd name="T6" fmla="*/ 93 w 93"/>
                <a:gd name="T7" fmla="*/ 106 h 178"/>
                <a:gd name="T8" fmla="*/ 8 w 93"/>
                <a:gd name="T9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" h="178">
                  <a:moveTo>
                    <a:pt x="8" y="0"/>
                  </a:moveTo>
                  <a:lnTo>
                    <a:pt x="0" y="29"/>
                  </a:lnTo>
                  <a:lnTo>
                    <a:pt x="21" y="178"/>
                  </a:lnTo>
                  <a:lnTo>
                    <a:pt x="93" y="106"/>
                  </a:lnTo>
                  <a:lnTo>
                    <a:pt x="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Freeform 219"/>
            <p:cNvSpPr>
              <a:spLocks/>
            </p:cNvSpPr>
            <p:nvPr/>
          </p:nvSpPr>
          <p:spPr bwMode="auto">
            <a:xfrm>
              <a:off x="4460875" y="3378994"/>
              <a:ext cx="268288" cy="93663"/>
            </a:xfrm>
            <a:custGeom>
              <a:avLst/>
              <a:gdLst>
                <a:gd name="T0" fmla="*/ 0 w 167"/>
                <a:gd name="T1" fmla="*/ 0 h 58"/>
                <a:gd name="T2" fmla="*/ 0 w 167"/>
                <a:gd name="T3" fmla="*/ 6 h 58"/>
                <a:gd name="T4" fmla="*/ 83 w 167"/>
                <a:gd name="T5" fmla="*/ 58 h 58"/>
                <a:gd name="T6" fmla="*/ 85 w 167"/>
                <a:gd name="T7" fmla="*/ 58 h 58"/>
                <a:gd name="T8" fmla="*/ 167 w 167"/>
                <a:gd name="T9" fmla="*/ 9 h 58"/>
                <a:gd name="T10" fmla="*/ 167 w 167"/>
                <a:gd name="T11" fmla="*/ 0 h 58"/>
                <a:gd name="T12" fmla="*/ 0 w 167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7" h="58">
                  <a:moveTo>
                    <a:pt x="0" y="0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42" y="56"/>
                    <a:pt x="83" y="58"/>
                  </a:cubicBezTo>
                  <a:cubicBezTo>
                    <a:pt x="84" y="58"/>
                    <a:pt x="84" y="58"/>
                    <a:pt x="85" y="58"/>
                  </a:cubicBezTo>
                  <a:cubicBezTo>
                    <a:pt x="125" y="58"/>
                    <a:pt x="167" y="9"/>
                    <a:pt x="167" y="9"/>
                  </a:cubicBezTo>
                  <a:cubicBezTo>
                    <a:pt x="167" y="0"/>
                    <a:pt x="167" y="0"/>
                    <a:pt x="167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C59E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Freeform 220"/>
            <p:cNvSpPr>
              <a:spLocks/>
            </p:cNvSpPr>
            <p:nvPr/>
          </p:nvSpPr>
          <p:spPr bwMode="auto">
            <a:xfrm>
              <a:off x="4183063" y="2682081"/>
              <a:ext cx="823913" cy="758825"/>
            </a:xfrm>
            <a:custGeom>
              <a:avLst/>
              <a:gdLst>
                <a:gd name="T0" fmla="*/ 256 w 513"/>
                <a:gd name="T1" fmla="*/ 0 h 473"/>
                <a:gd name="T2" fmla="*/ 115 w 513"/>
                <a:gd name="T3" fmla="*/ 378 h 473"/>
                <a:gd name="T4" fmla="*/ 256 w 513"/>
                <a:gd name="T5" fmla="*/ 473 h 473"/>
                <a:gd name="T6" fmla="*/ 398 w 513"/>
                <a:gd name="T7" fmla="*/ 378 h 473"/>
                <a:gd name="T8" fmla="*/ 256 w 513"/>
                <a:gd name="T9" fmla="*/ 0 h 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3" h="473">
                  <a:moveTo>
                    <a:pt x="256" y="0"/>
                  </a:moveTo>
                  <a:cubicBezTo>
                    <a:pt x="0" y="0"/>
                    <a:pt x="98" y="351"/>
                    <a:pt x="115" y="378"/>
                  </a:cubicBezTo>
                  <a:cubicBezTo>
                    <a:pt x="133" y="408"/>
                    <a:pt x="215" y="473"/>
                    <a:pt x="256" y="473"/>
                  </a:cubicBezTo>
                  <a:cubicBezTo>
                    <a:pt x="298" y="473"/>
                    <a:pt x="379" y="408"/>
                    <a:pt x="398" y="378"/>
                  </a:cubicBezTo>
                  <a:cubicBezTo>
                    <a:pt x="414" y="351"/>
                    <a:pt x="513" y="0"/>
                    <a:pt x="256" y="0"/>
                  </a:cubicBezTo>
                  <a:close/>
                </a:path>
              </a:pathLst>
            </a:custGeom>
            <a:solidFill>
              <a:srgbClr val="F6C5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Freeform 221"/>
            <p:cNvSpPr>
              <a:spLocks noEditPoints="1"/>
            </p:cNvSpPr>
            <p:nvPr/>
          </p:nvSpPr>
          <p:spPr bwMode="auto">
            <a:xfrm>
              <a:off x="4279900" y="2585244"/>
              <a:ext cx="647700" cy="584200"/>
            </a:xfrm>
            <a:custGeom>
              <a:avLst/>
              <a:gdLst>
                <a:gd name="T0" fmla="*/ 311 w 404"/>
                <a:gd name="T1" fmla="*/ 68 h 363"/>
                <a:gd name="T2" fmla="*/ 51 w 404"/>
                <a:gd name="T3" fmla="*/ 97 h 363"/>
                <a:gd name="T4" fmla="*/ 30 w 404"/>
                <a:gd name="T5" fmla="*/ 357 h 363"/>
                <a:gd name="T6" fmla="*/ 30 w 404"/>
                <a:gd name="T7" fmla="*/ 357 h 363"/>
                <a:gd name="T8" fmla="*/ 30 w 404"/>
                <a:gd name="T9" fmla="*/ 360 h 363"/>
                <a:gd name="T10" fmla="*/ 32 w 404"/>
                <a:gd name="T11" fmla="*/ 363 h 363"/>
                <a:gd name="T12" fmla="*/ 37 w 404"/>
                <a:gd name="T13" fmla="*/ 362 h 363"/>
                <a:gd name="T14" fmla="*/ 37 w 404"/>
                <a:gd name="T15" fmla="*/ 361 h 363"/>
                <a:gd name="T16" fmla="*/ 37 w 404"/>
                <a:gd name="T17" fmla="*/ 340 h 363"/>
                <a:gd name="T18" fmla="*/ 32 w 404"/>
                <a:gd name="T19" fmla="*/ 307 h 363"/>
                <a:gd name="T20" fmla="*/ 77 w 404"/>
                <a:gd name="T21" fmla="*/ 183 h 363"/>
                <a:gd name="T22" fmla="*/ 86 w 404"/>
                <a:gd name="T23" fmla="*/ 171 h 363"/>
                <a:gd name="T24" fmla="*/ 97 w 404"/>
                <a:gd name="T25" fmla="*/ 159 h 363"/>
                <a:gd name="T26" fmla="*/ 103 w 404"/>
                <a:gd name="T27" fmla="*/ 154 h 363"/>
                <a:gd name="T28" fmla="*/ 242 w 404"/>
                <a:gd name="T29" fmla="*/ 176 h 363"/>
                <a:gd name="T30" fmla="*/ 296 w 404"/>
                <a:gd name="T31" fmla="*/ 189 h 363"/>
                <a:gd name="T32" fmla="*/ 311 w 404"/>
                <a:gd name="T33" fmla="*/ 177 h 363"/>
                <a:gd name="T34" fmla="*/ 359 w 404"/>
                <a:gd name="T35" fmla="*/ 315 h 363"/>
                <a:gd name="T36" fmla="*/ 356 w 404"/>
                <a:gd name="T37" fmla="*/ 340 h 363"/>
                <a:gd name="T38" fmla="*/ 356 w 404"/>
                <a:gd name="T39" fmla="*/ 361 h 363"/>
                <a:gd name="T40" fmla="*/ 356 w 404"/>
                <a:gd name="T41" fmla="*/ 362 h 363"/>
                <a:gd name="T42" fmla="*/ 361 w 404"/>
                <a:gd name="T43" fmla="*/ 363 h 363"/>
                <a:gd name="T44" fmla="*/ 363 w 404"/>
                <a:gd name="T45" fmla="*/ 360 h 363"/>
                <a:gd name="T46" fmla="*/ 364 w 404"/>
                <a:gd name="T47" fmla="*/ 351 h 363"/>
                <a:gd name="T48" fmla="*/ 366 w 404"/>
                <a:gd name="T49" fmla="*/ 338 h 363"/>
                <a:gd name="T50" fmla="*/ 311 w 404"/>
                <a:gd name="T51" fmla="*/ 68 h 363"/>
                <a:gd name="T52" fmla="*/ 180 w 404"/>
                <a:gd name="T53" fmla="*/ 135 h 363"/>
                <a:gd name="T54" fmla="*/ 176 w 404"/>
                <a:gd name="T55" fmla="*/ 134 h 363"/>
                <a:gd name="T56" fmla="*/ 182 w 404"/>
                <a:gd name="T57" fmla="*/ 135 h 363"/>
                <a:gd name="T58" fmla="*/ 180 w 404"/>
                <a:gd name="T59" fmla="*/ 135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04" h="363">
                  <a:moveTo>
                    <a:pt x="311" y="68"/>
                  </a:moveTo>
                  <a:cubicBezTo>
                    <a:pt x="225" y="0"/>
                    <a:pt x="91" y="41"/>
                    <a:pt x="51" y="97"/>
                  </a:cubicBezTo>
                  <a:cubicBezTo>
                    <a:pt x="0" y="168"/>
                    <a:pt x="18" y="276"/>
                    <a:pt x="30" y="357"/>
                  </a:cubicBezTo>
                  <a:cubicBezTo>
                    <a:pt x="30" y="357"/>
                    <a:pt x="30" y="357"/>
                    <a:pt x="30" y="357"/>
                  </a:cubicBezTo>
                  <a:cubicBezTo>
                    <a:pt x="30" y="358"/>
                    <a:pt x="30" y="359"/>
                    <a:pt x="30" y="360"/>
                  </a:cubicBezTo>
                  <a:cubicBezTo>
                    <a:pt x="31" y="360"/>
                    <a:pt x="32" y="362"/>
                    <a:pt x="32" y="363"/>
                  </a:cubicBezTo>
                  <a:cubicBezTo>
                    <a:pt x="33" y="363"/>
                    <a:pt x="36" y="363"/>
                    <a:pt x="37" y="362"/>
                  </a:cubicBezTo>
                  <a:cubicBezTo>
                    <a:pt x="37" y="362"/>
                    <a:pt x="37" y="361"/>
                    <a:pt x="37" y="361"/>
                  </a:cubicBezTo>
                  <a:cubicBezTo>
                    <a:pt x="38" y="354"/>
                    <a:pt x="37" y="340"/>
                    <a:pt x="37" y="340"/>
                  </a:cubicBezTo>
                  <a:cubicBezTo>
                    <a:pt x="37" y="328"/>
                    <a:pt x="34" y="318"/>
                    <a:pt x="32" y="307"/>
                  </a:cubicBezTo>
                  <a:cubicBezTo>
                    <a:pt x="41" y="256"/>
                    <a:pt x="65" y="245"/>
                    <a:pt x="77" y="183"/>
                  </a:cubicBezTo>
                  <a:cubicBezTo>
                    <a:pt x="80" y="179"/>
                    <a:pt x="83" y="175"/>
                    <a:pt x="86" y="171"/>
                  </a:cubicBezTo>
                  <a:cubicBezTo>
                    <a:pt x="89" y="167"/>
                    <a:pt x="93" y="162"/>
                    <a:pt x="97" y="159"/>
                  </a:cubicBezTo>
                  <a:cubicBezTo>
                    <a:pt x="99" y="157"/>
                    <a:pt x="101" y="156"/>
                    <a:pt x="103" y="154"/>
                  </a:cubicBezTo>
                  <a:cubicBezTo>
                    <a:pt x="150" y="137"/>
                    <a:pt x="198" y="158"/>
                    <a:pt x="242" y="176"/>
                  </a:cubicBezTo>
                  <a:cubicBezTo>
                    <a:pt x="259" y="182"/>
                    <a:pt x="278" y="191"/>
                    <a:pt x="296" y="189"/>
                  </a:cubicBezTo>
                  <a:cubicBezTo>
                    <a:pt x="304" y="189"/>
                    <a:pt x="310" y="183"/>
                    <a:pt x="311" y="177"/>
                  </a:cubicBezTo>
                  <a:cubicBezTo>
                    <a:pt x="332" y="240"/>
                    <a:pt x="349" y="269"/>
                    <a:pt x="359" y="315"/>
                  </a:cubicBezTo>
                  <a:cubicBezTo>
                    <a:pt x="358" y="323"/>
                    <a:pt x="356" y="331"/>
                    <a:pt x="356" y="340"/>
                  </a:cubicBezTo>
                  <a:cubicBezTo>
                    <a:pt x="356" y="340"/>
                    <a:pt x="355" y="354"/>
                    <a:pt x="356" y="361"/>
                  </a:cubicBezTo>
                  <a:cubicBezTo>
                    <a:pt x="356" y="361"/>
                    <a:pt x="356" y="362"/>
                    <a:pt x="356" y="362"/>
                  </a:cubicBezTo>
                  <a:cubicBezTo>
                    <a:pt x="357" y="363"/>
                    <a:pt x="360" y="363"/>
                    <a:pt x="361" y="363"/>
                  </a:cubicBezTo>
                  <a:cubicBezTo>
                    <a:pt x="361" y="362"/>
                    <a:pt x="363" y="360"/>
                    <a:pt x="363" y="360"/>
                  </a:cubicBezTo>
                  <a:cubicBezTo>
                    <a:pt x="364" y="357"/>
                    <a:pt x="364" y="354"/>
                    <a:pt x="364" y="351"/>
                  </a:cubicBezTo>
                  <a:cubicBezTo>
                    <a:pt x="364" y="347"/>
                    <a:pt x="365" y="342"/>
                    <a:pt x="366" y="338"/>
                  </a:cubicBezTo>
                  <a:cubicBezTo>
                    <a:pt x="379" y="288"/>
                    <a:pt x="404" y="90"/>
                    <a:pt x="311" y="68"/>
                  </a:cubicBezTo>
                  <a:close/>
                  <a:moveTo>
                    <a:pt x="180" y="135"/>
                  </a:moveTo>
                  <a:cubicBezTo>
                    <a:pt x="179" y="135"/>
                    <a:pt x="177" y="134"/>
                    <a:pt x="176" y="134"/>
                  </a:cubicBezTo>
                  <a:cubicBezTo>
                    <a:pt x="178" y="134"/>
                    <a:pt x="180" y="135"/>
                    <a:pt x="182" y="135"/>
                  </a:cubicBezTo>
                  <a:cubicBezTo>
                    <a:pt x="181" y="135"/>
                    <a:pt x="181" y="135"/>
                    <a:pt x="180" y="135"/>
                  </a:cubicBezTo>
                  <a:close/>
                </a:path>
              </a:pathLst>
            </a:custGeom>
            <a:solidFill>
              <a:srgbClr val="6053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Freeform 222"/>
            <p:cNvSpPr>
              <a:spLocks/>
            </p:cNvSpPr>
            <p:nvPr/>
          </p:nvSpPr>
          <p:spPr bwMode="auto">
            <a:xfrm>
              <a:off x="4595813" y="3434556"/>
              <a:ext cx="141288" cy="285750"/>
            </a:xfrm>
            <a:custGeom>
              <a:avLst/>
              <a:gdLst>
                <a:gd name="T0" fmla="*/ 84 w 89"/>
                <a:gd name="T1" fmla="*/ 0 h 180"/>
                <a:gd name="T2" fmla="*/ 89 w 89"/>
                <a:gd name="T3" fmla="*/ 29 h 180"/>
                <a:gd name="T4" fmla="*/ 70 w 89"/>
                <a:gd name="T5" fmla="*/ 180 h 180"/>
                <a:gd name="T6" fmla="*/ 0 w 89"/>
                <a:gd name="T7" fmla="*/ 106 h 180"/>
                <a:gd name="T8" fmla="*/ 84 w 89"/>
                <a:gd name="T9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" h="180">
                  <a:moveTo>
                    <a:pt x="84" y="0"/>
                  </a:moveTo>
                  <a:lnTo>
                    <a:pt x="89" y="29"/>
                  </a:lnTo>
                  <a:lnTo>
                    <a:pt x="70" y="180"/>
                  </a:lnTo>
                  <a:lnTo>
                    <a:pt x="0" y="106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Freeform 223"/>
            <p:cNvSpPr>
              <a:spLocks/>
            </p:cNvSpPr>
            <p:nvPr/>
          </p:nvSpPr>
          <p:spPr bwMode="auto">
            <a:xfrm>
              <a:off x="4595813" y="3434556"/>
              <a:ext cx="141288" cy="285750"/>
            </a:xfrm>
            <a:custGeom>
              <a:avLst/>
              <a:gdLst>
                <a:gd name="T0" fmla="*/ 84 w 89"/>
                <a:gd name="T1" fmla="*/ 0 h 180"/>
                <a:gd name="T2" fmla="*/ 89 w 89"/>
                <a:gd name="T3" fmla="*/ 29 h 180"/>
                <a:gd name="T4" fmla="*/ 70 w 89"/>
                <a:gd name="T5" fmla="*/ 180 h 180"/>
                <a:gd name="T6" fmla="*/ 0 w 89"/>
                <a:gd name="T7" fmla="*/ 106 h 180"/>
                <a:gd name="T8" fmla="*/ 84 w 89"/>
                <a:gd name="T9" fmla="*/ 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" h="180">
                  <a:moveTo>
                    <a:pt x="84" y="0"/>
                  </a:moveTo>
                  <a:lnTo>
                    <a:pt x="89" y="29"/>
                  </a:lnTo>
                  <a:lnTo>
                    <a:pt x="70" y="180"/>
                  </a:lnTo>
                  <a:lnTo>
                    <a:pt x="0" y="106"/>
                  </a:lnTo>
                  <a:lnTo>
                    <a:pt x="8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Freeform 224"/>
            <p:cNvSpPr>
              <a:spLocks/>
            </p:cNvSpPr>
            <p:nvPr/>
          </p:nvSpPr>
          <p:spPr bwMode="auto">
            <a:xfrm>
              <a:off x="4460875" y="3431381"/>
              <a:ext cx="268288" cy="171450"/>
            </a:xfrm>
            <a:custGeom>
              <a:avLst/>
              <a:gdLst>
                <a:gd name="T0" fmla="*/ 169 w 169"/>
                <a:gd name="T1" fmla="*/ 0 h 108"/>
                <a:gd name="T2" fmla="*/ 85 w 169"/>
                <a:gd name="T3" fmla="*/ 105 h 108"/>
                <a:gd name="T4" fmla="*/ 0 w 169"/>
                <a:gd name="T5" fmla="*/ 0 h 108"/>
                <a:gd name="T6" fmla="*/ 0 w 169"/>
                <a:gd name="T7" fmla="*/ 2 h 108"/>
                <a:gd name="T8" fmla="*/ 85 w 169"/>
                <a:gd name="T9" fmla="*/ 108 h 108"/>
                <a:gd name="T10" fmla="*/ 169 w 169"/>
                <a:gd name="T11" fmla="*/ 2 h 108"/>
                <a:gd name="T12" fmla="*/ 169 w 169"/>
                <a:gd name="T13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9" h="108">
                  <a:moveTo>
                    <a:pt x="169" y="0"/>
                  </a:moveTo>
                  <a:lnTo>
                    <a:pt x="85" y="105"/>
                  </a:lnTo>
                  <a:lnTo>
                    <a:pt x="0" y="0"/>
                  </a:lnTo>
                  <a:lnTo>
                    <a:pt x="0" y="2"/>
                  </a:lnTo>
                  <a:lnTo>
                    <a:pt x="85" y="108"/>
                  </a:lnTo>
                  <a:lnTo>
                    <a:pt x="169" y="2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E9BB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Freeform 225"/>
            <p:cNvSpPr>
              <a:spLocks/>
            </p:cNvSpPr>
            <p:nvPr/>
          </p:nvSpPr>
          <p:spPr bwMode="auto">
            <a:xfrm>
              <a:off x="4460875" y="3431381"/>
              <a:ext cx="268288" cy="171450"/>
            </a:xfrm>
            <a:custGeom>
              <a:avLst/>
              <a:gdLst>
                <a:gd name="T0" fmla="*/ 169 w 169"/>
                <a:gd name="T1" fmla="*/ 0 h 108"/>
                <a:gd name="T2" fmla="*/ 85 w 169"/>
                <a:gd name="T3" fmla="*/ 105 h 108"/>
                <a:gd name="T4" fmla="*/ 0 w 169"/>
                <a:gd name="T5" fmla="*/ 0 h 108"/>
                <a:gd name="T6" fmla="*/ 0 w 169"/>
                <a:gd name="T7" fmla="*/ 2 h 108"/>
                <a:gd name="T8" fmla="*/ 85 w 169"/>
                <a:gd name="T9" fmla="*/ 108 h 108"/>
                <a:gd name="T10" fmla="*/ 169 w 169"/>
                <a:gd name="T11" fmla="*/ 2 h 108"/>
                <a:gd name="T12" fmla="*/ 169 w 169"/>
                <a:gd name="T13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9" h="108">
                  <a:moveTo>
                    <a:pt x="169" y="0"/>
                  </a:moveTo>
                  <a:lnTo>
                    <a:pt x="85" y="105"/>
                  </a:lnTo>
                  <a:lnTo>
                    <a:pt x="0" y="0"/>
                  </a:lnTo>
                  <a:lnTo>
                    <a:pt x="0" y="2"/>
                  </a:lnTo>
                  <a:lnTo>
                    <a:pt x="85" y="108"/>
                  </a:lnTo>
                  <a:lnTo>
                    <a:pt x="169" y="2"/>
                  </a:lnTo>
                  <a:lnTo>
                    <a:pt x="16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Freeform 226"/>
            <p:cNvSpPr>
              <a:spLocks noEditPoints="1"/>
            </p:cNvSpPr>
            <p:nvPr/>
          </p:nvSpPr>
          <p:spPr bwMode="auto">
            <a:xfrm>
              <a:off x="4568825" y="3713956"/>
              <a:ext cx="50800" cy="1588"/>
            </a:xfrm>
            <a:custGeom>
              <a:avLst/>
              <a:gdLst>
                <a:gd name="T0" fmla="*/ 0 w 32"/>
                <a:gd name="T1" fmla="*/ 0 h 1"/>
                <a:gd name="T2" fmla="*/ 0 w 32"/>
                <a:gd name="T3" fmla="*/ 1 h 1"/>
                <a:gd name="T4" fmla="*/ 0 w 32"/>
                <a:gd name="T5" fmla="*/ 1 h 1"/>
                <a:gd name="T6" fmla="*/ 0 w 32"/>
                <a:gd name="T7" fmla="*/ 0 h 1"/>
                <a:gd name="T8" fmla="*/ 32 w 32"/>
                <a:gd name="T9" fmla="*/ 0 h 1"/>
                <a:gd name="T10" fmla="*/ 32 w 32"/>
                <a:gd name="T11" fmla="*/ 0 h 1"/>
                <a:gd name="T12" fmla="*/ 32 w 32"/>
                <a:gd name="T13" fmla="*/ 1 h 1"/>
                <a:gd name="T14" fmla="*/ 32 w 32"/>
                <a:gd name="T15" fmla="*/ 1 h 1"/>
                <a:gd name="T16" fmla="*/ 32 w 32"/>
                <a:gd name="T1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1">
                  <a:moveTo>
                    <a:pt x="0" y="0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close/>
                  <a:moveTo>
                    <a:pt x="32" y="0"/>
                  </a:moveTo>
                  <a:lnTo>
                    <a:pt x="32" y="0"/>
                  </a:lnTo>
                  <a:lnTo>
                    <a:pt x="32" y="1"/>
                  </a:lnTo>
                  <a:lnTo>
                    <a:pt x="32" y="1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8FA7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" name="Freeform 227"/>
            <p:cNvSpPr>
              <a:spLocks noEditPoints="1"/>
            </p:cNvSpPr>
            <p:nvPr/>
          </p:nvSpPr>
          <p:spPr bwMode="auto">
            <a:xfrm>
              <a:off x="4568825" y="3713956"/>
              <a:ext cx="50800" cy="1588"/>
            </a:xfrm>
            <a:custGeom>
              <a:avLst/>
              <a:gdLst>
                <a:gd name="T0" fmla="*/ 0 w 32"/>
                <a:gd name="T1" fmla="*/ 0 h 1"/>
                <a:gd name="T2" fmla="*/ 0 w 32"/>
                <a:gd name="T3" fmla="*/ 1 h 1"/>
                <a:gd name="T4" fmla="*/ 0 w 32"/>
                <a:gd name="T5" fmla="*/ 1 h 1"/>
                <a:gd name="T6" fmla="*/ 0 w 32"/>
                <a:gd name="T7" fmla="*/ 0 h 1"/>
                <a:gd name="T8" fmla="*/ 32 w 32"/>
                <a:gd name="T9" fmla="*/ 0 h 1"/>
                <a:gd name="T10" fmla="*/ 32 w 32"/>
                <a:gd name="T11" fmla="*/ 0 h 1"/>
                <a:gd name="T12" fmla="*/ 32 w 32"/>
                <a:gd name="T13" fmla="*/ 1 h 1"/>
                <a:gd name="T14" fmla="*/ 32 w 32"/>
                <a:gd name="T15" fmla="*/ 1 h 1"/>
                <a:gd name="T16" fmla="*/ 32 w 32"/>
                <a:gd name="T1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1">
                  <a:moveTo>
                    <a:pt x="0" y="0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0"/>
                  </a:lnTo>
                  <a:moveTo>
                    <a:pt x="32" y="0"/>
                  </a:moveTo>
                  <a:lnTo>
                    <a:pt x="32" y="0"/>
                  </a:lnTo>
                  <a:lnTo>
                    <a:pt x="32" y="1"/>
                  </a:lnTo>
                  <a:lnTo>
                    <a:pt x="32" y="1"/>
                  </a:lnTo>
                  <a:lnTo>
                    <a:pt x="3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Rectangle 228"/>
            <p:cNvSpPr>
              <a:spLocks noChangeArrowheads="1"/>
            </p:cNvSpPr>
            <p:nvPr/>
          </p:nvSpPr>
          <p:spPr bwMode="auto">
            <a:xfrm>
              <a:off x="4568825" y="3713956"/>
              <a:ext cx="50800" cy="1588"/>
            </a:xfrm>
            <a:prstGeom prst="rect">
              <a:avLst/>
            </a:prstGeom>
            <a:solidFill>
              <a:srgbClr val="2497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" name="Rectangle 229"/>
            <p:cNvSpPr>
              <a:spLocks noChangeArrowheads="1"/>
            </p:cNvSpPr>
            <p:nvPr/>
          </p:nvSpPr>
          <p:spPr bwMode="auto">
            <a:xfrm>
              <a:off x="4568825" y="3713956"/>
              <a:ext cx="50800" cy="15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6" name="Rectangle 5"/>
          <p:cNvSpPr/>
          <p:nvPr userDrawn="1"/>
        </p:nvSpPr>
        <p:spPr>
          <a:xfrm>
            <a:off x="0" y="990600"/>
            <a:ext cx="9144000" cy="4152900"/>
          </a:xfrm>
          <a:prstGeom prst="rect">
            <a:avLst/>
          </a:prstGeom>
          <a:solidFill>
            <a:schemeClr val="bg1">
              <a:alpha val="6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58839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Footer withou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250300"/>
            <a:ext cx="2133600" cy="273844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www.bestppt.com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D1EDE-7116-2443-9BDD-368CE5B37660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0" y="-85047"/>
            <a:ext cx="9144000" cy="167743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64833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47793" y="130723"/>
            <a:ext cx="6096000" cy="35608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040232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23820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D60D1EDE-7116-2443-9BDD-368CE5B3766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10536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1" r:id="rId3"/>
    <p:sldLayoutId id="2147483662" r:id="rId4"/>
    <p:sldLayoutId id="2147483652" r:id="rId5"/>
    <p:sldLayoutId id="2147483653" r:id="rId6"/>
    <p:sldLayoutId id="2147483666" r:id="rId7"/>
    <p:sldLayoutId id="2147483668" r:id="rId8"/>
    <p:sldLayoutId id="2147483667" r:id="rId9"/>
    <p:sldLayoutId id="2147483660" r:id="rId10"/>
    <p:sldLayoutId id="2147483663" r:id="rId11"/>
    <p:sldLayoutId id="2147483670" r:id="rId12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1400" b="1" kern="1200">
          <a:solidFill>
            <a:schemeClr val="tx1"/>
          </a:solidFill>
          <a:latin typeface="Raleway"/>
          <a:ea typeface="+mj-ea"/>
          <a:cs typeface="Raleway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Raleway"/>
          <a:ea typeface="+mn-ea"/>
          <a:cs typeface="Raleway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Raleway"/>
          <a:ea typeface="+mn-ea"/>
          <a:cs typeface="Raleway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Raleway"/>
          <a:ea typeface="+mn-ea"/>
          <a:cs typeface="Raleway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600" kern="1200">
          <a:solidFill>
            <a:schemeClr val="tx1"/>
          </a:solidFill>
          <a:latin typeface="Raleway"/>
          <a:ea typeface="+mn-ea"/>
          <a:cs typeface="Raleway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1"/>
          </a:solidFill>
          <a:latin typeface="Raleway"/>
          <a:ea typeface="+mn-ea"/>
          <a:cs typeface="Raleway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5.png"/><Relationship Id="rId4" Type="http://schemas.openxmlformats.org/officeDocument/2006/relationships/image" Target="../media/image34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6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19.jp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2.jp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2288" y="3170505"/>
            <a:ext cx="7772400" cy="1102519"/>
          </a:xfrm>
        </p:spPr>
        <p:txBody>
          <a:bodyPr/>
          <a:lstStyle/>
          <a:p>
            <a:r>
              <a:rPr lang="en-US" dirty="0"/>
              <a:t>THIS GAME ROCKS</a:t>
            </a:r>
            <a:endParaRPr lang="en-US" b="0" dirty="0"/>
          </a:p>
        </p:txBody>
      </p:sp>
      <p:grpSp>
        <p:nvGrpSpPr>
          <p:cNvPr id="5" name="Group 56">
            <a:extLst>
              <a:ext uri="{FF2B5EF4-FFF2-40B4-BE49-F238E27FC236}">
                <a16:creationId xmlns:a16="http://schemas.microsoft.com/office/drawing/2014/main" id="{B81BF5CC-98AF-4755-A481-692A66FE67B6}"/>
              </a:ext>
            </a:extLst>
          </p:cNvPr>
          <p:cNvGrpSpPr/>
          <p:nvPr/>
        </p:nvGrpSpPr>
        <p:grpSpPr>
          <a:xfrm rot="18920586">
            <a:off x="3149880" y="93423"/>
            <a:ext cx="2649019" cy="2674033"/>
            <a:chOff x="6135613" y="-330192"/>
            <a:chExt cx="2814122" cy="2843697"/>
          </a:xfrm>
        </p:grpSpPr>
        <p:sp>
          <p:nvSpPr>
            <p:cNvPr id="6" name="Freeform 905">
              <a:extLst>
                <a:ext uri="{FF2B5EF4-FFF2-40B4-BE49-F238E27FC236}">
                  <a16:creationId xmlns:a16="http://schemas.microsoft.com/office/drawing/2014/main" id="{C978EAAB-26D5-49E3-874D-844CCF2C64D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135613" y="1916063"/>
              <a:ext cx="595963" cy="597442"/>
            </a:xfrm>
            <a:custGeom>
              <a:avLst/>
              <a:gdLst>
                <a:gd name="T0" fmla="*/ 200 w 200"/>
                <a:gd name="T1" fmla="*/ 88 h 200"/>
                <a:gd name="T2" fmla="*/ 177 w 200"/>
                <a:gd name="T3" fmla="*/ 24 h 200"/>
                <a:gd name="T4" fmla="*/ 111 w 200"/>
                <a:gd name="T5" fmla="*/ 0 h 200"/>
                <a:gd name="T6" fmla="*/ 8 w 200"/>
                <a:gd name="T7" fmla="*/ 103 h 200"/>
                <a:gd name="T8" fmla="*/ 41 w 200"/>
                <a:gd name="T9" fmla="*/ 81 h 200"/>
                <a:gd name="T10" fmla="*/ 8 w 200"/>
                <a:gd name="T11" fmla="*/ 193 h 200"/>
                <a:gd name="T12" fmla="*/ 119 w 200"/>
                <a:gd name="T13" fmla="*/ 159 h 200"/>
                <a:gd name="T14" fmla="*/ 96 w 200"/>
                <a:gd name="T15" fmla="*/ 192 h 200"/>
                <a:gd name="T16" fmla="*/ 200 w 200"/>
                <a:gd name="T17" fmla="*/ 88 h 200"/>
                <a:gd name="T18" fmla="*/ 122 w 200"/>
                <a:gd name="T19" fmla="*/ 135 h 200"/>
                <a:gd name="T20" fmla="*/ 137 w 200"/>
                <a:gd name="T21" fmla="*/ 114 h 200"/>
                <a:gd name="T22" fmla="*/ 65 w 200"/>
                <a:gd name="T23" fmla="*/ 136 h 200"/>
                <a:gd name="T24" fmla="*/ 86 w 200"/>
                <a:gd name="T25" fmla="*/ 64 h 200"/>
                <a:gd name="T26" fmla="*/ 65 w 200"/>
                <a:gd name="T27" fmla="*/ 78 h 200"/>
                <a:gd name="T28" fmla="*/ 132 w 200"/>
                <a:gd name="T29" fmla="*/ 11 h 200"/>
                <a:gd name="T30" fmla="*/ 174 w 200"/>
                <a:gd name="T31" fmla="*/ 27 h 200"/>
                <a:gd name="T32" fmla="*/ 189 w 200"/>
                <a:gd name="T33" fmla="*/ 68 h 200"/>
                <a:gd name="T34" fmla="*/ 122 w 200"/>
                <a:gd name="T35" fmla="*/ 135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00" h="200">
                  <a:moveTo>
                    <a:pt x="200" y="88"/>
                  </a:moveTo>
                  <a:cubicBezTo>
                    <a:pt x="177" y="24"/>
                    <a:pt x="177" y="24"/>
                    <a:pt x="177" y="24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1" y="0"/>
                    <a:pt x="38" y="4"/>
                    <a:pt x="8" y="103"/>
                  </a:cubicBezTo>
                  <a:cubicBezTo>
                    <a:pt x="8" y="103"/>
                    <a:pt x="27" y="87"/>
                    <a:pt x="41" y="81"/>
                  </a:cubicBezTo>
                  <a:cubicBezTo>
                    <a:pt x="41" y="81"/>
                    <a:pt x="0" y="146"/>
                    <a:pt x="8" y="193"/>
                  </a:cubicBezTo>
                  <a:cubicBezTo>
                    <a:pt x="54" y="200"/>
                    <a:pt x="119" y="159"/>
                    <a:pt x="119" y="159"/>
                  </a:cubicBezTo>
                  <a:cubicBezTo>
                    <a:pt x="113" y="173"/>
                    <a:pt x="96" y="192"/>
                    <a:pt x="96" y="192"/>
                  </a:cubicBezTo>
                  <a:cubicBezTo>
                    <a:pt x="195" y="162"/>
                    <a:pt x="200" y="88"/>
                    <a:pt x="200" y="88"/>
                  </a:cubicBezTo>
                  <a:moveTo>
                    <a:pt x="122" y="135"/>
                  </a:moveTo>
                  <a:cubicBezTo>
                    <a:pt x="122" y="135"/>
                    <a:pt x="132" y="123"/>
                    <a:pt x="137" y="114"/>
                  </a:cubicBezTo>
                  <a:cubicBezTo>
                    <a:pt x="137" y="114"/>
                    <a:pt x="94" y="140"/>
                    <a:pt x="65" y="136"/>
                  </a:cubicBezTo>
                  <a:cubicBezTo>
                    <a:pt x="59" y="105"/>
                    <a:pt x="86" y="64"/>
                    <a:pt x="86" y="64"/>
                  </a:cubicBezTo>
                  <a:cubicBezTo>
                    <a:pt x="77" y="68"/>
                    <a:pt x="65" y="78"/>
                    <a:pt x="65" y="78"/>
                  </a:cubicBezTo>
                  <a:cubicBezTo>
                    <a:pt x="84" y="14"/>
                    <a:pt x="132" y="11"/>
                    <a:pt x="132" y="11"/>
                  </a:cubicBezTo>
                  <a:cubicBezTo>
                    <a:pt x="174" y="27"/>
                    <a:pt x="174" y="27"/>
                    <a:pt x="174" y="27"/>
                  </a:cubicBezTo>
                  <a:cubicBezTo>
                    <a:pt x="189" y="68"/>
                    <a:pt x="189" y="68"/>
                    <a:pt x="189" y="68"/>
                  </a:cubicBezTo>
                  <a:cubicBezTo>
                    <a:pt x="189" y="68"/>
                    <a:pt x="186" y="116"/>
                    <a:pt x="122" y="135"/>
                  </a:cubicBezTo>
                </a:path>
              </a:pathLst>
            </a:custGeom>
            <a:solidFill>
              <a:srgbClr val="FFD66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906">
              <a:extLst>
                <a:ext uri="{FF2B5EF4-FFF2-40B4-BE49-F238E27FC236}">
                  <a16:creationId xmlns:a16="http://schemas.microsoft.com/office/drawing/2014/main" id="{6424BC83-EFD6-4006-ABF2-6694533C57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1593" y="1948597"/>
              <a:ext cx="387450" cy="385971"/>
            </a:xfrm>
            <a:custGeom>
              <a:avLst/>
              <a:gdLst>
                <a:gd name="T0" fmla="*/ 115 w 130"/>
                <a:gd name="T1" fmla="*/ 16 h 129"/>
                <a:gd name="T2" fmla="*/ 73 w 130"/>
                <a:gd name="T3" fmla="*/ 0 h 129"/>
                <a:gd name="T4" fmla="*/ 6 w 130"/>
                <a:gd name="T5" fmla="*/ 67 h 129"/>
                <a:gd name="T6" fmla="*/ 27 w 130"/>
                <a:gd name="T7" fmla="*/ 53 h 129"/>
                <a:gd name="T8" fmla="*/ 6 w 130"/>
                <a:gd name="T9" fmla="*/ 125 h 129"/>
                <a:gd name="T10" fmla="*/ 78 w 130"/>
                <a:gd name="T11" fmla="*/ 103 h 129"/>
                <a:gd name="T12" fmla="*/ 63 w 130"/>
                <a:gd name="T13" fmla="*/ 124 h 129"/>
                <a:gd name="T14" fmla="*/ 130 w 130"/>
                <a:gd name="T15" fmla="*/ 57 h 129"/>
                <a:gd name="T16" fmla="*/ 115 w 130"/>
                <a:gd name="T17" fmla="*/ 16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0" h="129">
                  <a:moveTo>
                    <a:pt x="115" y="16"/>
                  </a:moveTo>
                  <a:cubicBezTo>
                    <a:pt x="73" y="0"/>
                    <a:pt x="73" y="0"/>
                    <a:pt x="73" y="0"/>
                  </a:cubicBezTo>
                  <a:cubicBezTo>
                    <a:pt x="73" y="0"/>
                    <a:pt x="25" y="3"/>
                    <a:pt x="6" y="67"/>
                  </a:cubicBezTo>
                  <a:cubicBezTo>
                    <a:pt x="6" y="67"/>
                    <a:pt x="18" y="57"/>
                    <a:pt x="27" y="53"/>
                  </a:cubicBezTo>
                  <a:cubicBezTo>
                    <a:pt x="27" y="53"/>
                    <a:pt x="0" y="94"/>
                    <a:pt x="6" y="125"/>
                  </a:cubicBezTo>
                  <a:cubicBezTo>
                    <a:pt x="35" y="129"/>
                    <a:pt x="78" y="103"/>
                    <a:pt x="78" y="103"/>
                  </a:cubicBezTo>
                  <a:cubicBezTo>
                    <a:pt x="73" y="112"/>
                    <a:pt x="63" y="124"/>
                    <a:pt x="63" y="124"/>
                  </a:cubicBezTo>
                  <a:cubicBezTo>
                    <a:pt x="127" y="105"/>
                    <a:pt x="130" y="57"/>
                    <a:pt x="130" y="57"/>
                  </a:cubicBezTo>
                  <a:cubicBezTo>
                    <a:pt x="115" y="16"/>
                    <a:pt x="115" y="16"/>
                    <a:pt x="115" y="16"/>
                  </a:cubicBezTo>
                </a:path>
              </a:pathLst>
            </a:custGeom>
            <a:solidFill>
              <a:srgbClr val="FF5B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907">
              <a:extLst>
                <a:ext uri="{FF2B5EF4-FFF2-40B4-BE49-F238E27FC236}">
                  <a16:creationId xmlns:a16="http://schemas.microsoft.com/office/drawing/2014/main" id="{DB444CCE-209A-4AF3-A614-5302A5988C23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3831" y="1710508"/>
              <a:ext cx="489489" cy="653637"/>
            </a:xfrm>
            <a:custGeom>
              <a:avLst/>
              <a:gdLst>
                <a:gd name="T0" fmla="*/ 164 w 164"/>
                <a:gd name="T1" fmla="*/ 55 h 219"/>
                <a:gd name="T2" fmla="*/ 133 w 164"/>
                <a:gd name="T3" fmla="*/ 180 h 219"/>
                <a:gd name="T4" fmla="*/ 0 w 164"/>
                <a:gd name="T5" fmla="*/ 219 h 219"/>
                <a:gd name="T6" fmla="*/ 27 w 164"/>
                <a:gd name="T7" fmla="*/ 82 h 219"/>
                <a:gd name="T8" fmla="*/ 109 w 164"/>
                <a:gd name="T9" fmla="*/ 0 h 219"/>
                <a:gd name="T10" fmla="*/ 164 w 164"/>
                <a:gd name="T11" fmla="*/ 55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4" h="219">
                  <a:moveTo>
                    <a:pt x="164" y="55"/>
                  </a:moveTo>
                  <a:cubicBezTo>
                    <a:pt x="133" y="180"/>
                    <a:pt x="133" y="180"/>
                    <a:pt x="133" y="180"/>
                  </a:cubicBezTo>
                  <a:cubicBezTo>
                    <a:pt x="0" y="219"/>
                    <a:pt x="0" y="219"/>
                    <a:pt x="0" y="219"/>
                  </a:cubicBezTo>
                  <a:cubicBezTo>
                    <a:pt x="0" y="219"/>
                    <a:pt x="93" y="147"/>
                    <a:pt x="27" y="82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64" y="55"/>
                    <a:pt x="164" y="55"/>
                    <a:pt x="164" y="55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908">
              <a:extLst>
                <a:ext uri="{FF2B5EF4-FFF2-40B4-BE49-F238E27FC236}">
                  <a16:creationId xmlns:a16="http://schemas.microsoft.com/office/drawing/2014/main" id="{D7FBB991-D8E6-481C-A55B-EB00CC886DC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76101" y="1432490"/>
              <a:ext cx="652158" cy="492446"/>
            </a:xfrm>
            <a:custGeom>
              <a:avLst/>
              <a:gdLst>
                <a:gd name="T0" fmla="*/ 164 w 219"/>
                <a:gd name="T1" fmla="*/ 0 h 165"/>
                <a:gd name="T2" fmla="*/ 38 w 219"/>
                <a:gd name="T3" fmla="*/ 32 h 165"/>
                <a:gd name="T4" fmla="*/ 0 w 219"/>
                <a:gd name="T5" fmla="*/ 165 h 165"/>
                <a:gd name="T6" fmla="*/ 137 w 219"/>
                <a:gd name="T7" fmla="*/ 137 h 165"/>
                <a:gd name="T8" fmla="*/ 219 w 219"/>
                <a:gd name="T9" fmla="*/ 55 h 165"/>
                <a:gd name="T10" fmla="*/ 164 w 219"/>
                <a:gd name="T11" fmla="*/ 0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9" h="165">
                  <a:moveTo>
                    <a:pt x="164" y="0"/>
                  </a:moveTo>
                  <a:cubicBezTo>
                    <a:pt x="38" y="32"/>
                    <a:pt x="38" y="32"/>
                    <a:pt x="38" y="32"/>
                  </a:cubicBezTo>
                  <a:cubicBezTo>
                    <a:pt x="0" y="165"/>
                    <a:pt x="0" y="165"/>
                    <a:pt x="0" y="165"/>
                  </a:cubicBezTo>
                  <a:cubicBezTo>
                    <a:pt x="0" y="165"/>
                    <a:pt x="71" y="72"/>
                    <a:pt x="137" y="137"/>
                  </a:cubicBezTo>
                  <a:cubicBezTo>
                    <a:pt x="219" y="55"/>
                    <a:pt x="219" y="55"/>
                    <a:pt x="219" y="55"/>
                  </a:cubicBezTo>
                  <a:lnTo>
                    <a:pt x="164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909">
              <a:extLst>
                <a:ext uri="{FF2B5EF4-FFF2-40B4-BE49-F238E27FC236}">
                  <a16:creationId xmlns:a16="http://schemas.microsoft.com/office/drawing/2014/main" id="{4E65A5F1-99DA-42F1-B637-2A8ADB5134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901641" y="907510"/>
              <a:ext cx="832574" cy="832574"/>
            </a:xfrm>
            <a:custGeom>
              <a:avLst/>
              <a:gdLst>
                <a:gd name="T0" fmla="*/ 61 w 279"/>
                <a:gd name="T1" fmla="*/ 221 h 279"/>
                <a:gd name="T2" fmla="*/ 148 w 279"/>
                <a:gd name="T3" fmla="*/ 279 h 279"/>
                <a:gd name="T4" fmla="*/ 279 w 279"/>
                <a:gd name="T5" fmla="*/ 78 h 279"/>
                <a:gd name="T6" fmla="*/ 233 w 279"/>
                <a:gd name="T7" fmla="*/ 48 h 279"/>
                <a:gd name="T8" fmla="*/ 204 w 279"/>
                <a:gd name="T9" fmla="*/ 7 h 279"/>
                <a:gd name="T10" fmla="*/ 202 w 279"/>
                <a:gd name="T11" fmla="*/ 0 h 279"/>
                <a:gd name="T12" fmla="*/ 0 w 279"/>
                <a:gd name="T13" fmla="*/ 131 h 279"/>
                <a:gd name="T14" fmla="*/ 8 w 279"/>
                <a:gd name="T15" fmla="*/ 147 h 279"/>
                <a:gd name="T16" fmla="*/ 61 w 279"/>
                <a:gd name="T17" fmla="*/ 221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9" h="279">
                  <a:moveTo>
                    <a:pt x="61" y="221"/>
                  </a:moveTo>
                  <a:cubicBezTo>
                    <a:pt x="83" y="243"/>
                    <a:pt x="111" y="264"/>
                    <a:pt x="148" y="279"/>
                  </a:cubicBezTo>
                  <a:cubicBezTo>
                    <a:pt x="207" y="212"/>
                    <a:pt x="249" y="138"/>
                    <a:pt x="279" y="78"/>
                  </a:cubicBezTo>
                  <a:cubicBezTo>
                    <a:pt x="259" y="70"/>
                    <a:pt x="244" y="60"/>
                    <a:pt x="233" y="48"/>
                  </a:cubicBezTo>
                  <a:cubicBezTo>
                    <a:pt x="218" y="34"/>
                    <a:pt x="210" y="19"/>
                    <a:pt x="204" y="7"/>
                  </a:cubicBezTo>
                  <a:cubicBezTo>
                    <a:pt x="203" y="4"/>
                    <a:pt x="202" y="2"/>
                    <a:pt x="202" y="0"/>
                  </a:cubicBezTo>
                  <a:cubicBezTo>
                    <a:pt x="141" y="29"/>
                    <a:pt x="67" y="72"/>
                    <a:pt x="0" y="131"/>
                  </a:cubicBezTo>
                  <a:cubicBezTo>
                    <a:pt x="2" y="136"/>
                    <a:pt x="5" y="141"/>
                    <a:pt x="8" y="147"/>
                  </a:cubicBezTo>
                  <a:cubicBezTo>
                    <a:pt x="18" y="168"/>
                    <a:pt x="35" y="196"/>
                    <a:pt x="61" y="221"/>
                  </a:cubicBezTo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910">
              <a:extLst>
                <a:ext uri="{FF2B5EF4-FFF2-40B4-BE49-F238E27FC236}">
                  <a16:creationId xmlns:a16="http://schemas.microsoft.com/office/drawing/2014/main" id="{519298B9-A151-4CE1-B6C3-3367EE45C094}"/>
                </a:ext>
              </a:extLst>
            </p:cNvPr>
            <p:cNvSpPr>
              <a:spLocks/>
            </p:cNvSpPr>
            <p:nvPr/>
          </p:nvSpPr>
          <p:spPr bwMode="auto">
            <a:xfrm>
              <a:off x="7534575" y="755192"/>
              <a:ext cx="351959" cy="351959"/>
            </a:xfrm>
            <a:custGeom>
              <a:avLst/>
              <a:gdLst>
                <a:gd name="T0" fmla="*/ 29 w 118"/>
                <a:gd name="T1" fmla="*/ 91 h 118"/>
                <a:gd name="T2" fmla="*/ 72 w 118"/>
                <a:gd name="T3" fmla="*/ 118 h 118"/>
                <a:gd name="T4" fmla="*/ 118 w 118"/>
                <a:gd name="T5" fmla="*/ 0 h 118"/>
                <a:gd name="T6" fmla="*/ 0 w 118"/>
                <a:gd name="T7" fmla="*/ 46 h 118"/>
                <a:gd name="T8" fmla="*/ 3 w 118"/>
                <a:gd name="T9" fmla="*/ 53 h 118"/>
                <a:gd name="T10" fmla="*/ 29 w 118"/>
                <a:gd name="T11" fmla="*/ 91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8" h="118">
                  <a:moveTo>
                    <a:pt x="29" y="91"/>
                  </a:moveTo>
                  <a:cubicBezTo>
                    <a:pt x="40" y="102"/>
                    <a:pt x="54" y="111"/>
                    <a:pt x="72" y="118"/>
                  </a:cubicBezTo>
                  <a:cubicBezTo>
                    <a:pt x="104" y="50"/>
                    <a:pt x="118" y="0"/>
                    <a:pt x="118" y="0"/>
                  </a:cubicBezTo>
                  <a:cubicBezTo>
                    <a:pt x="118" y="0"/>
                    <a:pt x="69" y="14"/>
                    <a:pt x="0" y="46"/>
                  </a:cubicBezTo>
                  <a:cubicBezTo>
                    <a:pt x="1" y="48"/>
                    <a:pt x="2" y="50"/>
                    <a:pt x="3" y="53"/>
                  </a:cubicBezTo>
                  <a:cubicBezTo>
                    <a:pt x="8" y="64"/>
                    <a:pt x="16" y="78"/>
                    <a:pt x="29" y="91"/>
                  </a:cubicBezTo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911">
              <a:extLst>
                <a:ext uri="{FF2B5EF4-FFF2-40B4-BE49-F238E27FC236}">
                  <a16:creationId xmlns:a16="http://schemas.microsoft.com/office/drawing/2014/main" id="{0DD946CD-3EB4-4D11-9C10-FEA7E42402E3}"/>
                </a:ext>
              </a:extLst>
            </p:cNvPr>
            <p:cNvSpPr>
              <a:spLocks/>
            </p:cNvSpPr>
            <p:nvPr/>
          </p:nvSpPr>
          <p:spPr bwMode="auto">
            <a:xfrm>
              <a:off x="6446165" y="1321579"/>
              <a:ext cx="869545" cy="875460"/>
            </a:xfrm>
            <a:custGeom>
              <a:avLst/>
              <a:gdLst>
                <a:gd name="T0" fmla="*/ 206 w 292"/>
                <a:gd name="T1" fmla="*/ 91 h 293"/>
                <a:gd name="T2" fmla="*/ 150 w 292"/>
                <a:gd name="T3" fmla="*/ 14 h 293"/>
                <a:gd name="T4" fmla="*/ 144 w 292"/>
                <a:gd name="T5" fmla="*/ 0 h 293"/>
                <a:gd name="T6" fmla="*/ 0 w 292"/>
                <a:gd name="T7" fmla="*/ 197 h 293"/>
                <a:gd name="T8" fmla="*/ 37 w 292"/>
                <a:gd name="T9" fmla="*/ 253 h 293"/>
                <a:gd name="T10" fmla="*/ 96 w 292"/>
                <a:gd name="T11" fmla="*/ 293 h 293"/>
                <a:gd name="T12" fmla="*/ 292 w 292"/>
                <a:gd name="T13" fmla="*/ 149 h 293"/>
                <a:gd name="T14" fmla="*/ 206 w 292"/>
                <a:gd name="T15" fmla="*/ 91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2" h="293">
                  <a:moveTo>
                    <a:pt x="206" y="91"/>
                  </a:moveTo>
                  <a:cubicBezTo>
                    <a:pt x="179" y="64"/>
                    <a:pt x="161" y="35"/>
                    <a:pt x="150" y="14"/>
                  </a:cubicBezTo>
                  <a:cubicBezTo>
                    <a:pt x="148" y="9"/>
                    <a:pt x="146" y="4"/>
                    <a:pt x="144" y="0"/>
                  </a:cubicBezTo>
                  <a:cubicBezTo>
                    <a:pt x="86" y="53"/>
                    <a:pt x="34" y="118"/>
                    <a:pt x="0" y="197"/>
                  </a:cubicBezTo>
                  <a:cubicBezTo>
                    <a:pt x="0" y="197"/>
                    <a:pt x="11" y="228"/>
                    <a:pt x="37" y="253"/>
                  </a:cubicBezTo>
                  <a:cubicBezTo>
                    <a:pt x="63" y="279"/>
                    <a:pt x="96" y="293"/>
                    <a:pt x="96" y="293"/>
                  </a:cubicBezTo>
                  <a:cubicBezTo>
                    <a:pt x="175" y="260"/>
                    <a:pt x="240" y="207"/>
                    <a:pt x="292" y="149"/>
                  </a:cubicBezTo>
                  <a:cubicBezTo>
                    <a:pt x="256" y="134"/>
                    <a:pt x="228" y="113"/>
                    <a:pt x="206" y="91"/>
                  </a:cubicBezTo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912">
              <a:extLst>
                <a:ext uri="{FF2B5EF4-FFF2-40B4-BE49-F238E27FC236}">
                  <a16:creationId xmlns:a16="http://schemas.microsoft.com/office/drawing/2014/main" id="{407BFB94-A3E1-4637-967E-E8ECD842555B}"/>
                </a:ext>
              </a:extLst>
            </p:cNvPr>
            <p:cNvSpPr>
              <a:spLocks/>
            </p:cNvSpPr>
            <p:nvPr/>
          </p:nvSpPr>
          <p:spPr bwMode="auto">
            <a:xfrm>
              <a:off x="7504998" y="892722"/>
              <a:ext cx="244005" cy="246963"/>
            </a:xfrm>
            <a:custGeom>
              <a:avLst/>
              <a:gdLst>
                <a:gd name="T0" fmla="*/ 31 w 82"/>
                <a:gd name="T1" fmla="*/ 53 h 83"/>
                <a:gd name="T2" fmla="*/ 77 w 82"/>
                <a:gd name="T3" fmla="*/ 83 h 83"/>
                <a:gd name="T4" fmla="*/ 82 w 82"/>
                <a:gd name="T5" fmla="*/ 72 h 83"/>
                <a:gd name="T6" fmla="*/ 39 w 82"/>
                <a:gd name="T7" fmla="*/ 45 h 83"/>
                <a:gd name="T8" fmla="*/ 13 w 82"/>
                <a:gd name="T9" fmla="*/ 7 h 83"/>
                <a:gd name="T10" fmla="*/ 10 w 82"/>
                <a:gd name="T11" fmla="*/ 0 h 83"/>
                <a:gd name="T12" fmla="*/ 0 w 82"/>
                <a:gd name="T13" fmla="*/ 5 h 83"/>
                <a:gd name="T14" fmla="*/ 2 w 82"/>
                <a:gd name="T15" fmla="*/ 12 h 83"/>
                <a:gd name="T16" fmla="*/ 31 w 82"/>
                <a:gd name="T17" fmla="*/ 5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2" h="83">
                  <a:moveTo>
                    <a:pt x="31" y="53"/>
                  </a:moveTo>
                  <a:cubicBezTo>
                    <a:pt x="42" y="65"/>
                    <a:pt x="57" y="75"/>
                    <a:pt x="77" y="83"/>
                  </a:cubicBezTo>
                  <a:cubicBezTo>
                    <a:pt x="78" y="79"/>
                    <a:pt x="80" y="76"/>
                    <a:pt x="82" y="72"/>
                  </a:cubicBezTo>
                  <a:cubicBezTo>
                    <a:pt x="64" y="65"/>
                    <a:pt x="50" y="56"/>
                    <a:pt x="39" y="45"/>
                  </a:cubicBezTo>
                  <a:cubicBezTo>
                    <a:pt x="26" y="32"/>
                    <a:pt x="18" y="18"/>
                    <a:pt x="13" y="7"/>
                  </a:cubicBezTo>
                  <a:cubicBezTo>
                    <a:pt x="12" y="4"/>
                    <a:pt x="11" y="2"/>
                    <a:pt x="10" y="0"/>
                  </a:cubicBezTo>
                  <a:cubicBezTo>
                    <a:pt x="7" y="2"/>
                    <a:pt x="3" y="3"/>
                    <a:pt x="0" y="5"/>
                  </a:cubicBezTo>
                  <a:cubicBezTo>
                    <a:pt x="0" y="7"/>
                    <a:pt x="1" y="9"/>
                    <a:pt x="2" y="12"/>
                  </a:cubicBezTo>
                  <a:cubicBezTo>
                    <a:pt x="8" y="24"/>
                    <a:pt x="16" y="39"/>
                    <a:pt x="31" y="53"/>
                  </a:cubicBezTo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913">
              <a:extLst>
                <a:ext uri="{FF2B5EF4-FFF2-40B4-BE49-F238E27FC236}">
                  <a16:creationId xmlns:a16="http://schemas.microsoft.com/office/drawing/2014/main" id="{42D8BF51-0145-474D-B73C-102ACEC20267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5022" y="1297918"/>
              <a:ext cx="468785" cy="468785"/>
            </a:xfrm>
            <a:custGeom>
              <a:avLst/>
              <a:gdLst>
                <a:gd name="T0" fmla="*/ 62 w 157"/>
                <a:gd name="T1" fmla="*/ 99 h 157"/>
                <a:gd name="T2" fmla="*/ 148 w 157"/>
                <a:gd name="T3" fmla="*/ 157 h 157"/>
                <a:gd name="T4" fmla="*/ 157 w 157"/>
                <a:gd name="T5" fmla="*/ 148 h 157"/>
                <a:gd name="T6" fmla="*/ 70 w 157"/>
                <a:gd name="T7" fmla="*/ 90 h 157"/>
                <a:gd name="T8" fmla="*/ 17 w 157"/>
                <a:gd name="T9" fmla="*/ 16 h 157"/>
                <a:gd name="T10" fmla="*/ 9 w 157"/>
                <a:gd name="T11" fmla="*/ 0 h 157"/>
                <a:gd name="T12" fmla="*/ 0 w 157"/>
                <a:gd name="T13" fmla="*/ 8 h 157"/>
                <a:gd name="T14" fmla="*/ 6 w 157"/>
                <a:gd name="T15" fmla="*/ 22 h 157"/>
                <a:gd name="T16" fmla="*/ 62 w 157"/>
                <a:gd name="T17" fmla="*/ 9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7" h="157">
                  <a:moveTo>
                    <a:pt x="62" y="99"/>
                  </a:moveTo>
                  <a:cubicBezTo>
                    <a:pt x="84" y="121"/>
                    <a:pt x="112" y="142"/>
                    <a:pt x="148" y="157"/>
                  </a:cubicBezTo>
                  <a:cubicBezTo>
                    <a:pt x="151" y="154"/>
                    <a:pt x="154" y="151"/>
                    <a:pt x="157" y="148"/>
                  </a:cubicBezTo>
                  <a:cubicBezTo>
                    <a:pt x="120" y="133"/>
                    <a:pt x="92" y="112"/>
                    <a:pt x="70" y="90"/>
                  </a:cubicBezTo>
                  <a:cubicBezTo>
                    <a:pt x="44" y="65"/>
                    <a:pt x="27" y="37"/>
                    <a:pt x="17" y="16"/>
                  </a:cubicBezTo>
                  <a:cubicBezTo>
                    <a:pt x="14" y="10"/>
                    <a:pt x="11" y="5"/>
                    <a:pt x="9" y="0"/>
                  </a:cubicBezTo>
                  <a:cubicBezTo>
                    <a:pt x="6" y="3"/>
                    <a:pt x="3" y="6"/>
                    <a:pt x="0" y="8"/>
                  </a:cubicBezTo>
                  <a:cubicBezTo>
                    <a:pt x="2" y="12"/>
                    <a:pt x="4" y="17"/>
                    <a:pt x="6" y="22"/>
                  </a:cubicBezTo>
                  <a:cubicBezTo>
                    <a:pt x="17" y="43"/>
                    <a:pt x="35" y="72"/>
                    <a:pt x="62" y="99"/>
                  </a:cubicBezTo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914">
              <a:extLst>
                <a:ext uri="{FF2B5EF4-FFF2-40B4-BE49-F238E27FC236}">
                  <a16:creationId xmlns:a16="http://schemas.microsoft.com/office/drawing/2014/main" id="{8ED64ABD-53C7-49FE-B6DC-262D3C6CCB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493487" y="1608469"/>
              <a:ext cx="533853" cy="535332"/>
            </a:xfrm>
            <a:custGeom>
              <a:avLst/>
              <a:gdLst>
                <a:gd name="T0" fmla="*/ 302 w 361"/>
                <a:gd name="T1" fmla="*/ 0 h 362"/>
                <a:gd name="T2" fmla="*/ 361 w 361"/>
                <a:gd name="T3" fmla="*/ 61 h 362"/>
                <a:gd name="T4" fmla="*/ 0 w 361"/>
                <a:gd name="T5" fmla="*/ 362 h 362"/>
                <a:gd name="T6" fmla="*/ 302 w 361"/>
                <a:gd name="T7" fmla="*/ 0 h 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1" h="362">
                  <a:moveTo>
                    <a:pt x="302" y="0"/>
                  </a:moveTo>
                  <a:lnTo>
                    <a:pt x="361" y="61"/>
                  </a:lnTo>
                  <a:lnTo>
                    <a:pt x="0" y="362"/>
                  </a:lnTo>
                  <a:lnTo>
                    <a:pt x="302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915">
              <a:extLst>
                <a:ext uri="{FF2B5EF4-FFF2-40B4-BE49-F238E27FC236}">
                  <a16:creationId xmlns:a16="http://schemas.microsoft.com/office/drawing/2014/main" id="{28B2C85F-0365-47A4-95E9-10154A0119A1}"/>
                </a:ext>
              </a:extLst>
            </p:cNvPr>
            <p:cNvSpPr>
              <a:spLocks/>
            </p:cNvSpPr>
            <p:nvPr/>
          </p:nvSpPr>
          <p:spPr bwMode="auto">
            <a:xfrm>
              <a:off x="7799283" y="614704"/>
              <a:ext cx="226259" cy="226259"/>
            </a:xfrm>
            <a:custGeom>
              <a:avLst/>
              <a:gdLst>
                <a:gd name="T0" fmla="*/ 153 w 153"/>
                <a:gd name="T1" fmla="*/ 0 h 153"/>
                <a:gd name="T2" fmla="*/ 10 w 153"/>
                <a:gd name="T3" fmla="*/ 111 h 153"/>
                <a:gd name="T4" fmla="*/ 0 w 153"/>
                <a:gd name="T5" fmla="*/ 153 h 153"/>
                <a:gd name="T6" fmla="*/ 43 w 153"/>
                <a:gd name="T7" fmla="*/ 145 h 153"/>
                <a:gd name="T8" fmla="*/ 153 w 153"/>
                <a:gd name="T9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" h="153">
                  <a:moveTo>
                    <a:pt x="153" y="0"/>
                  </a:moveTo>
                  <a:lnTo>
                    <a:pt x="10" y="111"/>
                  </a:lnTo>
                  <a:lnTo>
                    <a:pt x="0" y="153"/>
                  </a:lnTo>
                  <a:lnTo>
                    <a:pt x="43" y="145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916">
              <a:extLst>
                <a:ext uri="{FF2B5EF4-FFF2-40B4-BE49-F238E27FC236}">
                  <a16:creationId xmlns:a16="http://schemas.microsoft.com/office/drawing/2014/main" id="{B894337E-2268-4B98-9FAF-7EBDE5A8AB32}"/>
                </a:ext>
              </a:extLst>
            </p:cNvPr>
            <p:cNvSpPr>
              <a:spLocks/>
            </p:cNvSpPr>
            <p:nvPr/>
          </p:nvSpPr>
          <p:spPr bwMode="auto">
            <a:xfrm>
              <a:off x="8723476" y="-330192"/>
              <a:ext cx="226259" cy="226259"/>
            </a:xfrm>
            <a:custGeom>
              <a:avLst/>
              <a:gdLst>
                <a:gd name="T0" fmla="*/ 153 w 153"/>
                <a:gd name="T1" fmla="*/ 0 h 153"/>
                <a:gd name="T2" fmla="*/ 10 w 153"/>
                <a:gd name="T3" fmla="*/ 111 h 153"/>
                <a:gd name="T4" fmla="*/ 0 w 153"/>
                <a:gd name="T5" fmla="*/ 153 h 153"/>
                <a:gd name="T6" fmla="*/ 43 w 153"/>
                <a:gd name="T7" fmla="*/ 145 h 153"/>
                <a:gd name="T8" fmla="*/ 153 w 153"/>
                <a:gd name="T9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" h="153">
                  <a:moveTo>
                    <a:pt x="153" y="0"/>
                  </a:moveTo>
                  <a:lnTo>
                    <a:pt x="10" y="111"/>
                  </a:lnTo>
                  <a:lnTo>
                    <a:pt x="0" y="153"/>
                  </a:lnTo>
                  <a:lnTo>
                    <a:pt x="43" y="145"/>
                  </a:lnTo>
                  <a:lnTo>
                    <a:pt x="15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917">
              <a:extLst>
                <a:ext uri="{FF2B5EF4-FFF2-40B4-BE49-F238E27FC236}">
                  <a16:creationId xmlns:a16="http://schemas.microsoft.com/office/drawing/2014/main" id="{8E2D4826-A090-4C2B-B471-0C6E3D4FE0C0}"/>
                </a:ext>
              </a:extLst>
            </p:cNvPr>
            <p:cNvSpPr>
              <a:spLocks/>
            </p:cNvSpPr>
            <p:nvPr/>
          </p:nvSpPr>
          <p:spPr bwMode="auto">
            <a:xfrm>
              <a:off x="7241769" y="1113065"/>
              <a:ext cx="286891" cy="286891"/>
            </a:xfrm>
            <a:custGeom>
              <a:avLst/>
              <a:gdLst>
                <a:gd name="T0" fmla="*/ 79 w 96"/>
                <a:gd name="T1" fmla="*/ 79 h 96"/>
                <a:gd name="T2" fmla="*/ 17 w 96"/>
                <a:gd name="T3" fmla="*/ 79 h 96"/>
                <a:gd name="T4" fmla="*/ 17 w 96"/>
                <a:gd name="T5" fmla="*/ 17 h 96"/>
                <a:gd name="T6" fmla="*/ 79 w 96"/>
                <a:gd name="T7" fmla="*/ 17 h 96"/>
                <a:gd name="T8" fmla="*/ 79 w 96"/>
                <a:gd name="T9" fmla="*/ 79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" h="96">
                  <a:moveTo>
                    <a:pt x="79" y="79"/>
                  </a:moveTo>
                  <a:cubicBezTo>
                    <a:pt x="62" y="96"/>
                    <a:pt x="34" y="96"/>
                    <a:pt x="17" y="79"/>
                  </a:cubicBezTo>
                  <a:cubicBezTo>
                    <a:pt x="0" y="62"/>
                    <a:pt x="0" y="34"/>
                    <a:pt x="17" y="17"/>
                  </a:cubicBezTo>
                  <a:cubicBezTo>
                    <a:pt x="34" y="0"/>
                    <a:pt x="62" y="0"/>
                    <a:pt x="79" y="17"/>
                  </a:cubicBezTo>
                  <a:cubicBezTo>
                    <a:pt x="96" y="34"/>
                    <a:pt x="96" y="62"/>
                    <a:pt x="79" y="79"/>
                  </a:cubicBezTo>
                </a:path>
              </a:pathLst>
            </a:custGeom>
            <a:solidFill>
              <a:schemeClr val="bg2"/>
            </a:solidFill>
            <a:ln w="9525">
              <a:solidFill>
                <a:srgbClr val="000000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918">
              <a:extLst>
                <a:ext uri="{FF2B5EF4-FFF2-40B4-BE49-F238E27FC236}">
                  <a16:creationId xmlns:a16="http://schemas.microsoft.com/office/drawing/2014/main" id="{7A7EE760-FC70-45D9-B787-2970B2B337E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241769" y="1113065"/>
              <a:ext cx="286891" cy="286891"/>
            </a:xfrm>
            <a:custGeom>
              <a:avLst/>
              <a:gdLst>
                <a:gd name="T0" fmla="*/ 48 w 96"/>
                <a:gd name="T1" fmla="*/ 96 h 96"/>
                <a:gd name="T2" fmla="*/ 14 w 96"/>
                <a:gd name="T3" fmla="*/ 82 h 96"/>
                <a:gd name="T4" fmla="*/ 0 w 96"/>
                <a:gd name="T5" fmla="*/ 48 h 96"/>
                <a:gd name="T6" fmla="*/ 14 w 96"/>
                <a:gd name="T7" fmla="*/ 14 h 96"/>
                <a:gd name="T8" fmla="*/ 48 w 96"/>
                <a:gd name="T9" fmla="*/ 0 h 96"/>
                <a:gd name="T10" fmla="*/ 82 w 96"/>
                <a:gd name="T11" fmla="*/ 14 h 96"/>
                <a:gd name="T12" fmla="*/ 96 w 96"/>
                <a:gd name="T13" fmla="*/ 48 h 96"/>
                <a:gd name="T14" fmla="*/ 82 w 96"/>
                <a:gd name="T15" fmla="*/ 82 h 96"/>
                <a:gd name="T16" fmla="*/ 48 w 96"/>
                <a:gd name="T17" fmla="*/ 96 h 96"/>
                <a:gd name="T18" fmla="*/ 48 w 96"/>
                <a:gd name="T19" fmla="*/ 10 h 96"/>
                <a:gd name="T20" fmla="*/ 21 w 96"/>
                <a:gd name="T21" fmla="*/ 21 h 96"/>
                <a:gd name="T22" fmla="*/ 10 w 96"/>
                <a:gd name="T23" fmla="*/ 48 h 96"/>
                <a:gd name="T24" fmla="*/ 21 w 96"/>
                <a:gd name="T25" fmla="*/ 75 h 96"/>
                <a:gd name="T26" fmla="*/ 48 w 96"/>
                <a:gd name="T27" fmla="*/ 86 h 96"/>
                <a:gd name="T28" fmla="*/ 75 w 96"/>
                <a:gd name="T29" fmla="*/ 75 h 96"/>
                <a:gd name="T30" fmla="*/ 86 w 96"/>
                <a:gd name="T31" fmla="*/ 48 h 96"/>
                <a:gd name="T32" fmla="*/ 75 w 96"/>
                <a:gd name="T33" fmla="*/ 21 h 96"/>
                <a:gd name="T34" fmla="*/ 48 w 96"/>
                <a:gd name="T35" fmla="*/ 1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6" h="96">
                  <a:moveTo>
                    <a:pt x="48" y="96"/>
                  </a:moveTo>
                  <a:cubicBezTo>
                    <a:pt x="35" y="96"/>
                    <a:pt x="23" y="91"/>
                    <a:pt x="14" y="82"/>
                  </a:cubicBezTo>
                  <a:cubicBezTo>
                    <a:pt x="5" y="73"/>
                    <a:pt x="0" y="61"/>
                    <a:pt x="0" y="48"/>
                  </a:cubicBezTo>
                  <a:cubicBezTo>
                    <a:pt x="0" y="35"/>
                    <a:pt x="5" y="23"/>
                    <a:pt x="14" y="14"/>
                  </a:cubicBezTo>
                  <a:cubicBezTo>
                    <a:pt x="23" y="5"/>
                    <a:pt x="35" y="0"/>
                    <a:pt x="48" y="0"/>
                  </a:cubicBezTo>
                  <a:cubicBezTo>
                    <a:pt x="61" y="0"/>
                    <a:pt x="73" y="5"/>
                    <a:pt x="82" y="14"/>
                  </a:cubicBezTo>
                  <a:cubicBezTo>
                    <a:pt x="91" y="23"/>
                    <a:pt x="96" y="35"/>
                    <a:pt x="96" y="48"/>
                  </a:cubicBezTo>
                  <a:cubicBezTo>
                    <a:pt x="96" y="61"/>
                    <a:pt x="91" y="73"/>
                    <a:pt x="82" y="82"/>
                  </a:cubicBezTo>
                  <a:cubicBezTo>
                    <a:pt x="73" y="91"/>
                    <a:pt x="61" y="96"/>
                    <a:pt x="48" y="96"/>
                  </a:cubicBezTo>
                  <a:moveTo>
                    <a:pt x="48" y="10"/>
                  </a:moveTo>
                  <a:cubicBezTo>
                    <a:pt x="38" y="10"/>
                    <a:pt x="28" y="14"/>
                    <a:pt x="21" y="21"/>
                  </a:cubicBezTo>
                  <a:cubicBezTo>
                    <a:pt x="14" y="28"/>
                    <a:pt x="10" y="38"/>
                    <a:pt x="10" y="48"/>
                  </a:cubicBezTo>
                  <a:cubicBezTo>
                    <a:pt x="10" y="58"/>
                    <a:pt x="14" y="68"/>
                    <a:pt x="21" y="75"/>
                  </a:cubicBezTo>
                  <a:cubicBezTo>
                    <a:pt x="28" y="82"/>
                    <a:pt x="38" y="86"/>
                    <a:pt x="48" y="86"/>
                  </a:cubicBezTo>
                  <a:cubicBezTo>
                    <a:pt x="58" y="86"/>
                    <a:pt x="68" y="82"/>
                    <a:pt x="75" y="75"/>
                  </a:cubicBezTo>
                  <a:cubicBezTo>
                    <a:pt x="82" y="68"/>
                    <a:pt x="86" y="58"/>
                    <a:pt x="86" y="48"/>
                  </a:cubicBezTo>
                  <a:cubicBezTo>
                    <a:pt x="86" y="38"/>
                    <a:pt x="82" y="28"/>
                    <a:pt x="75" y="21"/>
                  </a:cubicBezTo>
                  <a:cubicBezTo>
                    <a:pt x="68" y="14"/>
                    <a:pt x="58" y="10"/>
                    <a:pt x="48" y="10"/>
                  </a:cubicBezTo>
                </a:path>
              </a:pathLst>
            </a:custGeom>
            <a:solidFill>
              <a:srgbClr val="1639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919">
              <a:extLst>
                <a:ext uri="{FF2B5EF4-FFF2-40B4-BE49-F238E27FC236}">
                  <a16:creationId xmlns:a16="http://schemas.microsoft.com/office/drawing/2014/main" id="{36F967F8-7849-4583-BE70-1B8DB2A28323}"/>
                </a:ext>
              </a:extLst>
            </p:cNvPr>
            <p:cNvSpPr>
              <a:spLocks/>
            </p:cNvSpPr>
            <p:nvPr/>
          </p:nvSpPr>
          <p:spPr bwMode="auto">
            <a:xfrm>
              <a:off x="7886533" y="755192"/>
              <a:ext cx="0" cy="2958"/>
            </a:xfrm>
            <a:custGeom>
              <a:avLst/>
              <a:gdLst>
                <a:gd name="T0" fmla="*/ 0 h 1"/>
                <a:gd name="T1" fmla="*/ 0 h 1"/>
                <a:gd name="T2" fmla="*/ 1 h 1"/>
                <a:gd name="T3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264D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920">
              <a:extLst>
                <a:ext uri="{FF2B5EF4-FFF2-40B4-BE49-F238E27FC236}">
                  <a16:creationId xmlns:a16="http://schemas.microsoft.com/office/drawing/2014/main" id="{1714693E-1B27-44B9-B75F-BE5CC2F6D3B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728619" y="1830292"/>
              <a:ext cx="530895" cy="369704"/>
            </a:xfrm>
            <a:custGeom>
              <a:avLst/>
              <a:gdLst>
                <a:gd name="T0" fmla="*/ 45 w 178"/>
                <a:gd name="T1" fmla="*/ 102 h 124"/>
                <a:gd name="T2" fmla="*/ 1 w 178"/>
                <a:gd name="T3" fmla="*/ 123 h 124"/>
                <a:gd name="T4" fmla="*/ 0 w 178"/>
                <a:gd name="T5" fmla="*/ 123 h 124"/>
                <a:gd name="T6" fmla="*/ 0 w 178"/>
                <a:gd name="T7" fmla="*/ 123 h 124"/>
                <a:gd name="T8" fmla="*/ 1 w 178"/>
                <a:gd name="T9" fmla="*/ 124 h 124"/>
                <a:gd name="T10" fmla="*/ 45 w 178"/>
                <a:gd name="T11" fmla="*/ 102 h 124"/>
                <a:gd name="T12" fmla="*/ 45 w 178"/>
                <a:gd name="T13" fmla="*/ 102 h 124"/>
                <a:gd name="T14" fmla="*/ 178 w 178"/>
                <a:gd name="T15" fmla="*/ 0 h 124"/>
                <a:gd name="T16" fmla="*/ 158 w 178"/>
                <a:gd name="T17" fmla="*/ 19 h 124"/>
                <a:gd name="T18" fmla="*/ 158 w 178"/>
                <a:gd name="T19" fmla="*/ 19 h 124"/>
                <a:gd name="T20" fmla="*/ 178 w 178"/>
                <a:gd name="T21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8" h="124">
                  <a:moveTo>
                    <a:pt x="45" y="102"/>
                  </a:moveTo>
                  <a:cubicBezTo>
                    <a:pt x="31" y="110"/>
                    <a:pt x="16" y="117"/>
                    <a:pt x="1" y="123"/>
                  </a:cubicBezTo>
                  <a:cubicBezTo>
                    <a:pt x="1" y="123"/>
                    <a:pt x="1" y="123"/>
                    <a:pt x="0" y="123"/>
                  </a:cubicBezTo>
                  <a:cubicBezTo>
                    <a:pt x="0" y="123"/>
                    <a:pt x="0" y="123"/>
                    <a:pt x="0" y="123"/>
                  </a:cubicBezTo>
                  <a:cubicBezTo>
                    <a:pt x="1" y="124"/>
                    <a:pt x="1" y="124"/>
                    <a:pt x="1" y="124"/>
                  </a:cubicBezTo>
                  <a:cubicBezTo>
                    <a:pt x="16" y="117"/>
                    <a:pt x="31" y="110"/>
                    <a:pt x="45" y="102"/>
                  </a:cubicBezTo>
                  <a:cubicBezTo>
                    <a:pt x="45" y="102"/>
                    <a:pt x="45" y="102"/>
                    <a:pt x="45" y="102"/>
                  </a:cubicBezTo>
                  <a:moveTo>
                    <a:pt x="178" y="0"/>
                  </a:moveTo>
                  <a:cubicBezTo>
                    <a:pt x="172" y="6"/>
                    <a:pt x="165" y="13"/>
                    <a:pt x="158" y="19"/>
                  </a:cubicBezTo>
                  <a:cubicBezTo>
                    <a:pt x="158" y="19"/>
                    <a:pt x="158" y="19"/>
                    <a:pt x="158" y="19"/>
                  </a:cubicBezTo>
                  <a:cubicBezTo>
                    <a:pt x="165" y="13"/>
                    <a:pt x="172" y="6"/>
                    <a:pt x="178" y="0"/>
                  </a:cubicBezTo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921">
              <a:extLst>
                <a:ext uri="{FF2B5EF4-FFF2-40B4-BE49-F238E27FC236}">
                  <a16:creationId xmlns:a16="http://schemas.microsoft.com/office/drawing/2014/main" id="{15E84860-D32D-4B98-9F12-2FA2DEC6944D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3831" y="2191123"/>
              <a:ext cx="14788" cy="5915"/>
            </a:xfrm>
            <a:custGeom>
              <a:avLst/>
              <a:gdLst>
                <a:gd name="T0" fmla="*/ 0 w 5"/>
                <a:gd name="T1" fmla="*/ 0 h 2"/>
                <a:gd name="T2" fmla="*/ 5 w 5"/>
                <a:gd name="T3" fmla="*/ 2 h 2"/>
                <a:gd name="T4" fmla="*/ 5 w 5"/>
                <a:gd name="T5" fmla="*/ 2 h 2"/>
                <a:gd name="T6" fmla="*/ 0 w 5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2">
                  <a:moveTo>
                    <a:pt x="0" y="0"/>
                  </a:move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1"/>
                    <a:pt x="3" y="1"/>
                    <a:pt x="0" y="0"/>
                  </a:cubicBezTo>
                </a:path>
              </a:pathLst>
            </a:custGeom>
            <a:solidFill>
              <a:srgbClr val="E5C0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922">
              <a:extLst>
                <a:ext uri="{FF2B5EF4-FFF2-40B4-BE49-F238E27FC236}">
                  <a16:creationId xmlns:a16="http://schemas.microsoft.com/office/drawing/2014/main" id="{6B0AC96B-8666-4DC4-8143-B005D5F3E676}"/>
                </a:ext>
              </a:extLst>
            </p:cNvPr>
            <p:cNvSpPr>
              <a:spLocks/>
            </p:cNvSpPr>
            <p:nvPr/>
          </p:nvSpPr>
          <p:spPr bwMode="auto">
            <a:xfrm>
              <a:off x="6863191" y="1886487"/>
              <a:ext cx="337170" cy="246963"/>
            </a:xfrm>
            <a:custGeom>
              <a:avLst/>
              <a:gdLst>
                <a:gd name="T0" fmla="*/ 113 w 113"/>
                <a:gd name="T1" fmla="*/ 0 h 83"/>
                <a:gd name="T2" fmla="*/ 0 w 113"/>
                <a:gd name="T3" fmla="*/ 83 h 83"/>
                <a:gd name="T4" fmla="*/ 0 w 113"/>
                <a:gd name="T5" fmla="*/ 83 h 83"/>
                <a:gd name="T6" fmla="*/ 113 w 113"/>
                <a:gd name="T7" fmla="*/ 0 h 83"/>
                <a:gd name="T8" fmla="*/ 113 w 113"/>
                <a:gd name="T9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" h="83">
                  <a:moveTo>
                    <a:pt x="113" y="0"/>
                  </a:moveTo>
                  <a:cubicBezTo>
                    <a:pt x="80" y="31"/>
                    <a:pt x="42" y="60"/>
                    <a:pt x="0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42" y="60"/>
                    <a:pt x="80" y="31"/>
                    <a:pt x="113" y="0"/>
                  </a:cubicBezTo>
                  <a:cubicBezTo>
                    <a:pt x="113" y="0"/>
                    <a:pt x="113" y="0"/>
                    <a:pt x="113" y="0"/>
                  </a:cubicBezTo>
                </a:path>
              </a:pathLst>
            </a:custGeom>
            <a:solidFill>
              <a:srgbClr val="264D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923">
              <a:extLst>
                <a:ext uri="{FF2B5EF4-FFF2-40B4-BE49-F238E27FC236}">
                  <a16:creationId xmlns:a16="http://schemas.microsoft.com/office/drawing/2014/main" id="{EC5E3E82-1F7D-4851-9EE3-286004599D4E}"/>
                </a:ext>
              </a:extLst>
            </p:cNvPr>
            <p:cNvSpPr>
              <a:spLocks/>
            </p:cNvSpPr>
            <p:nvPr/>
          </p:nvSpPr>
          <p:spPr bwMode="auto">
            <a:xfrm>
              <a:off x="7212192" y="1107150"/>
              <a:ext cx="519065" cy="632934"/>
            </a:xfrm>
            <a:custGeom>
              <a:avLst/>
              <a:gdLst>
                <a:gd name="T0" fmla="*/ 153 w 174"/>
                <a:gd name="T1" fmla="*/ 0 h 212"/>
                <a:gd name="T2" fmla="*/ 101 w 174"/>
                <a:gd name="T3" fmla="*/ 71 h 212"/>
                <a:gd name="T4" fmla="*/ 92 w 174"/>
                <a:gd name="T5" fmla="*/ 84 h 212"/>
                <a:gd name="T6" fmla="*/ 89 w 174"/>
                <a:gd name="T7" fmla="*/ 87 h 212"/>
                <a:gd name="T8" fmla="*/ 0 w 174"/>
                <a:gd name="T9" fmla="*/ 189 h 212"/>
                <a:gd name="T10" fmla="*/ 44 w 174"/>
                <a:gd name="T11" fmla="*/ 212 h 212"/>
                <a:gd name="T12" fmla="*/ 174 w 174"/>
                <a:gd name="T13" fmla="*/ 11 h 212"/>
                <a:gd name="T14" fmla="*/ 153 w 174"/>
                <a:gd name="T15" fmla="*/ 0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4" h="212">
                  <a:moveTo>
                    <a:pt x="153" y="0"/>
                  </a:moveTo>
                  <a:cubicBezTo>
                    <a:pt x="138" y="22"/>
                    <a:pt x="121" y="46"/>
                    <a:pt x="101" y="71"/>
                  </a:cubicBezTo>
                  <a:cubicBezTo>
                    <a:pt x="99" y="76"/>
                    <a:pt x="96" y="80"/>
                    <a:pt x="92" y="84"/>
                  </a:cubicBezTo>
                  <a:cubicBezTo>
                    <a:pt x="91" y="85"/>
                    <a:pt x="90" y="86"/>
                    <a:pt x="89" y="87"/>
                  </a:cubicBezTo>
                  <a:cubicBezTo>
                    <a:pt x="63" y="120"/>
                    <a:pt x="33" y="155"/>
                    <a:pt x="0" y="189"/>
                  </a:cubicBezTo>
                  <a:cubicBezTo>
                    <a:pt x="13" y="198"/>
                    <a:pt x="28" y="206"/>
                    <a:pt x="44" y="212"/>
                  </a:cubicBezTo>
                  <a:cubicBezTo>
                    <a:pt x="103" y="145"/>
                    <a:pt x="145" y="71"/>
                    <a:pt x="174" y="11"/>
                  </a:cubicBezTo>
                  <a:cubicBezTo>
                    <a:pt x="166" y="8"/>
                    <a:pt x="159" y="4"/>
                    <a:pt x="153" y="0"/>
                  </a:cubicBezTo>
                </a:path>
              </a:pathLst>
            </a:custGeom>
            <a:solidFill>
              <a:schemeClr val="bg2">
                <a:lumMod val="25000"/>
                <a:alpha val="32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924">
              <a:extLst>
                <a:ext uri="{FF2B5EF4-FFF2-40B4-BE49-F238E27FC236}">
                  <a16:creationId xmlns:a16="http://schemas.microsoft.com/office/drawing/2014/main" id="{DBA44248-D748-403F-960A-DFFEBDC9461E}"/>
                </a:ext>
              </a:extLst>
            </p:cNvPr>
            <p:cNvSpPr>
              <a:spLocks/>
            </p:cNvSpPr>
            <p:nvPr/>
          </p:nvSpPr>
          <p:spPr bwMode="auto">
            <a:xfrm>
              <a:off x="7686893" y="829133"/>
              <a:ext cx="173022" cy="278018"/>
            </a:xfrm>
            <a:custGeom>
              <a:avLst/>
              <a:gdLst>
                <a:gd name="T0" fmla="*/ 58 w 58"/>
                <a:gd name="T1" fmla="*/ 0 h 93"/>
                <a:gd name="T2" fmla="*/ 52 w 58"/>
                <a:gd name="T3" fmla="*/ 1 h 93"/>
                <a:gd name="T4" fmla="*/ 0 w 58"/>
                <a:gd name="T5" fmla="*/ 83 h 93"/>
                <a:gd name="T6" fmla="*/ 20 w 58"/>
                <a:gd name="T7" fmla="*/ 93 h 93"/>
                <a:gd name="T8" fmla="*/ 58 w 58"/>
                <a:gd name="T9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93">
                  <a:moveTo>
                    <a:pt x="58" y="0"/>
                  </a:moveTo>
                  <a:cubicBezTo>
                    <a:pt x="52" y="1"/>
                    <a:pt x="52" y="1"/>
                    <a:pt x="52" y="1"/>
                  </a:cubicBezTo>
                  <a:cubicBezTo>
                    <a:pt x="41" y="20"/>
                    <a:pt x="24" y="49"/>
                    <a:pt x="0" y="83"/>
                  </a:cubicBezTo>
                  <a:cubicBezTo>
                    <a:pt x="6" y="87"/>
                    <a:pt x="13" y="90"/>
                    <a:pt x="20" y="93"/>
                  </a:cubicBezTo>
                  <a:cubicBezTo>
                    <a:pt x="39" y="53"/>
                    <a:pt x="51" y="20"/>
                    <a:pt x="58" y="0"/>
                  </a:cubicBezTo>
                </a:path>
              </a:pathLst>
            </a:custGeom>
            <a:solidFill>
              <a:schemeClr val="bg2">
                <a:lumMod val="25000"/>
                <a:alpha val="32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925">
              <a:extLst>
                <a:ext uri="{FF2B5EF4-FFF2-40B4-BE49-F238E27FC236}">
                  <a16:creationId xmlns:a16="http://schemas.microsoft.com/office/drawing/2014/main" id="{21512B2D-E483-4ED1-BC92-438BCFE3AC1C}"/>
                </a:ext>
              </a:extLst>
            </p:cNvPr>
            <p:cNvSpPr>
              <a:spLocks/>
            </p:cNvSpPr>
            <p:nvPr/>
          </p:nvSpPr>
          <p:spPr bwMode="auto">
            <a:xfrm>
              <a:off x="6628059" y="1698677"/>
              <a:ext cx="687650" cy="498361"/>
            </a:xfrm>
            <a:custGeom>
              <a:avLst/>
              <a:gdLst>
                <a:gd name="T0" fmla="*/ 188 w 231"/>
                <a:gd name="T1" fmla="*/ 0 h 167"/>
                <a:gd name="T2" fmla="*/ 0 w 231"/>
                <a:gd name="T3" fmla="*/ 147 h 167"/>
                <a:gd name="T4" fmla="*/ 29 w 231"/>
                <a:gd name="T5" fmla="*/ 165 h 167"/>
                <a:gd name="T6" fmla="*/ 34 w 231"/>
                <a:gd name="T7" fmla="*/ 167 h 167"/>
                <a:gd name="T8" fmla="*/ 35 w 231"/>
                <a:gd name="T9" fmla="*/ 167 h 167"/>
                <a:gd name="T10" fmla="*/ 79 w 231"/>
                <a:gd name="T11" fmla="*/ 146 h 167"/>
                <a:gd name="T12" fmla="*/ 192 w 231"/>
                <a:gd name="T13" fmla="*/ 63 h 167"/>
                <a:gd name="T14" fmla="*/ 212 w 231"/>
                <a:gd name="T15" fmla="*/ 44 h 167"/>
                <a:gd name="T16" fmla="*/ 231 w 231"/>
                <a:gd name="T17" fmla="*/ 23 h 167"/>
                <a:gd name="T18" fmla="*/ 188 w 231"/>
                <a:gd name="T1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1" h="167">
                  <a:moveTo>
                    <a:pt x="188" y="0"/>
                  </a:moveTo>
                  <a:cubicBezTo>
                    <a:pt x="133" y="55"/>
                    <a:pt x="70" y="108"/>
                    <a:pt x="0" y="147"/>
                  </a:cubicBezTo>
                  <a:cubicBezTo>
                    <a:pt x="29" y="165"/>
                    <a:pt x="29" y="165"/>
                    <a:pt x="29" y="165"/>
                  </a:cubicBezTo>
                  <a:cubicBezTo>
                    <a:pt x="32" y="166"/>
                    <a:pt x="33" y="166"/>
                    <a:pt x="34" y="167"/>
                  </a:cubicBezTo>
                  <a:cubicBezTo>
                    <a:pt x="35" y="167"/>
                    <a:pt x="35" y="167"/>
                    <a:pt x="35" y="167"/>
                  </a:cubicBezTo>
                  <a:cubicBezTo>
                    <a:pt x="50" y="161"/>
                    <a:pt x="65" y="154"/>
                    <a:pt x="79" y="146"/>
                  </a:cubicBezTo>
                  <a:cubicBezTo>
                    <a:pt x="121" y="123"/>
                    <a:pt x="159" y="94"/>
                    <a:pt x="192" y="63"/>
                  </a:cubicBezTo>
                  <a:cubicBezTo>
                    <a:pt x="199" y="57"/>
                    <a:pt x="206" y="50"/>
                    <a:pt x="212" y="44"/>
                  </a:cubicBezTo>
                  <a:cubicBezTo>
                    <a:pt x="219" y="37"/>
                    <a:pt x="225" y="30"/>
                    <a:pt x="231" y="23"/>
                  </a:cubicBezTo>
                  <a:cubicBezTo>
                    <a:pt x="215" y="17"/>
                    <a:pt x="201" y="9"/>
                    <a:pt x="188" y="0"/>
                  </a:cubicBezTo>
                </a:path>
              </a:pathLst>
            </a:custGeom>
            <a:solidFill>
              <a:schemeClr val="bg2">
                <a:lumMod val="25000"/>
                <a:alpha val="32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926">
              <a:extLst>
                <a:ext uri="{FF2B5EF4-FFF2-40B4-BE49-F238E27FC236}">
                  <a16:creationId xmlns:a16="http://schemas.microsoft.com/office/drawing/2014/main" id="{155B4EAB-FC12-4C9B-AB64-9B8C9F69FA33}"/>
                </a:ext>
              </a:extLst>
            </p:cNvPr>
            <p:cNvSpPr>
              <a:spLocks/>
            </p:cNvSpPr>
            <p:nvPr/>
          </p:nvSpPr>
          <p:spPr bwMode="auto">
            <a:xfrm>
              <a:off x="7667668" y="1077574"/>
              <a:ext cx="78377" cy="62110"/>
            </a:xfrm>
            <a:custGeom>
              <a:avLst/>
              <a:gdLst>
                <a:gd name="T0" fmla="*/ 6 w 26"/>
                <a:gd name="T1" fmla="*/ 0 h 21"/>
                <a:gd name="T2" fmla="*/ 0 w 26"/>
                <a:gd name="T3" fmla="*/ 10 h 21"/>
                <a:gd name="T4" fmla="*/ 21 w 26"/>
                <a:gd name="T5" fmla="*/ 21 h 21"/>
                <a:gd name="T6" fmla="*/ 26 w 26"/>
                <a:gd name="T7" fmla="*/ 10 h 21"/>
                <a:gd name="T8" fmla="*/ 6 w 26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21">
                  <a:moveTo>
                    <a:pt x="6" y="0"/>
                  </a:moveTo>
                  <a:cubicBezTo>
                    <a:pt x="4" y="4"/>
                    <a:pt x="2" y="7"/>
                    <a:pt x="0" y="10"/>
                  </a:cubicBezTo>
                  <a:cubicBezTo>
                    <a:pt x="6" y="14"/>
                    <a:pt x="13" y="18"/>
                    <a:pt x="21" y="21"/>
                  </a:cubicBezTo>
                  <a:cubicBezTo>
                    <a:pt x="23" y="17"/>
                    <a:pt x="25" y="13"/>
                    <a:pt x="26" y="10"/>
                  </a:cubicBezTo>
                  <a:cubicBezTo>
                    <a:pt x="19" y="7"/>
                    <a:pt x="12" y="4"/>
                    <a:pt x="6" y="0"/>
                  </a:cubicBezTo>
                </a:path>
              </a:pathLst>
            </a:custGeom>
            <a:solidFill>
              <a:srgbClr val="BCDB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927">
              <a:extLst>
                <a:ext uri="{FF2B5EF4-FFF2-40B4-BE49-F238E27FC236}">
                  <a16:creationId xmlns:a16="http://schemas.microsoft.com/office/drawing/2014/main" id="{61D176BB-B3B8-4CE5-B3E3-3CF3834DA170}"/>
                </a:ext>
              </a:extLst>
            </p:cNvPr>
            <p:cNvSpPr>
              <a:spLocks/>
            </p:cNvSpPr>
            <p:nvPr/>
          </p:nvSpPr>
          <p:spPr bwMode="auto">
            <a:xfrm>
              <a:off x="7188531" y="1672058"/>
              <a:ext cx="155276" cy="94644"/>
            </a:xfrm>
            <a:custGeom>
              <a:avLst/>
              <a:gdLst>
                <a:gd name="T0" fmla="*/ 8 w 52"/>
                <a:gd name="T1" fmla="*/ 0 h 32"/>
                <a:gd name="T2" fmla="*/ 0 w 52"/>
                <a:gd name="T3" fmla="*/ 9 h 32"/>
                <a:gd name="T4" fmla="*/ 43 w 52"/>
                <a:gd name="T5" fmla="*/ 32 h 32"/>
                <a:gd name="T6" fmla="*/ 52 w 52"/>
                <a:gd name="T7" fmla="*/ 23 h 32"/>
                <a:gd name="T8" fmla="*/ 8 w 52"/>
                <a:gd name="T9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32">
                  <a:moveTo>
                    <a:pt x="8" y="0"/>
                  </a:moveTo>
                  <a:cubicBezTo>
                    <a:pt x="5" y="3"/>
                    <a:pt x="2" y="6"/>
                    <a:pt x="0" y="9"/>
                  </a:cubicBezTo>
                  <a:cubicBezTo>
                    <a:pt x="13" y="18"/>
                    <a:pt x="27" y="26"/>
                    <a:pt x="43" y="32"/>
                  </a:cubicBezTo>
                  <a:cubicBezTo>
                    <a:pt x="46" y="29"/>
                    <a:pt x="49" y="26"/>
                    <a:pt x="52" y="23"/>
                  </a:cubicBezTo>
                  <a:cubicBezTo>
                    <a:pt x="36" y="17"/>
                    <a:pt x="21" y="9"/>
                    <a:pt x="8" y="0"/>
                  </a:cubicBezTo>
                </a:path>
              </a:pathLst>
            </a:custGeom>
            <a:solidFill>
              <a:srgbClr val="BCDB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928">
              <a:extLst>
                <a:ext uri="{FF2B5EF4-FFF2-40B4-BE49-F238E27FC236}">
                  <a16:creationId xmlns:a16="http://schemas.microsoft.com/office/drawing/2014/main" id="{A65656A0-ED57-4F42-A218-10F01ED650FF}"/>
                </a:ext>
              </a:extLst>
            </p:cNvPr>
            <p:cNvSpPr>
              <a:spLocks/>
            </p:cNvSpPr>
            <p:nvPr/>
          </p:nvSpPr>
          <p:spPr bwMode="auto">
            <a:xfrm>
              <a:off x="7840690" y="761107"/>
              <a:ext cx="42886" cy="70983"/>
            </a:xfrm>
            <a:custGeom>
              <a:avLst/>
              <a:gdLst>
                <a:gd name="T0" fmla="*/ 14 w 14"/>
                <a:gd name="T1" fmla="*/ 0 h 24"/>
                <a:gd name="T2" fmla="*/ 13 w 14"/>
                <a:gd name="T3" fmla="*/ 0 h 24"/>
                <a:gd name="T4" fmla="*/ 0 w 14"/>
                <a:gd name="T5" fmla="*/ 24 h 24"/>
                <a:gd name="T6" fmla="*/ 6 w 14"/>
                <a:gd name="T7" fmla="*/ 23 h 24"/>
                <a:gd name="T8" fmla="*/ 14 w 14"/>
                <a:gd name="T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24">
                  <a:moveTo>
                    <a:pt x="14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9" y="9"/>
                    <a:pt x="0" y="24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0" y="10"/>
                    <a:pt x="13" y="2"/>
                    <a:pt x="14" y="0"/>
                  </a:cubicBezTo>
                </a:path>
              </a:pathLst>
            </a:custGeom>
            <a:solidFill>
              <a:srgbClr val="264D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929">
              <a:extLst>
                <a:ext uri="{FF2B5EF4-FFF2-40B4-BE49-F238E27FC236}">
                  <a16:creationId xmlns:a16="http://schemas.microsoft.com/office/drawing/2014/main" id="{1BE219F9-AF65-4054-B6DC-50AE2D636F30}"/>
                </a:ext>
              </a:extLst>
            </p:cNvPr>
            <p:cNvSpPr>
              <a:spLocks/>
            </p:cNvSpPr>
            <p:nvPr/>
          </p:nvSpPr>
          <p:spPr bwMode="auto">
            <a:xfrm>
              <a:off x="7476901" y="1318621"/>
              <a:ext cx="36970" cy="48801"/>
            </a:xfrm>
            <a:custGeom>
              <a:avLst/>
              <a:gdLst>
                <a:gd name="T0" fmla="*/ 12 w 12"/>
                <a:gd name="T1" fmla="*/ 0 h 16"/>
                <a:gd name="T2" fmla="*/ 0 w 12"/>
                <a:gd name="T3" fmla="*/ 16 h 16"/>
                <a:gd name="T4" fmla="*/ 3 w 12"/>
                <a:gd name="T5" fmla="*/ 13 h 16"/>
                <a:gd name="T6" fmla="*/ 12 w 12"/>
                <a:gd name="T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6">
                  <a:moveTo>
                    <a:pt x="12" y="0"/>
                  </a:moveTo>
                  <a:cubicBezTo>
                    <a:pt x="8" y="5"/>
                    <a:pt x="5" y="11"/>
                    <a:pt x="0" y="16"/>
                  </a:cubicBezTo>
                  <a:cubicBezTo>
                    <a:pt x="1" y="15"/>
                    <a:pt x="2" y="14"/>
                    <a:pt x="3" y="13"/>
                  </a:cubicBezTo>
                  <a:cubicBezTo>
                    <a:pt x="7" y="9"/>
                    <a:pt x="10" y="5"/>
                    <a:pt x="12" y="0"/>
                  </a:cubicBezTo>
                </a:path>
              </a:pathLst>
            </a:custGeom>
            <a:solidFill>
              <a:srgbClr val="1433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209892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3.58025E-6 L 0.00555 -0.6336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8" y="-316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C3D2C593-ECBA-4E28-A20A-B39B5CF800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5052" y="-81642"/>
            <a:ext cx="3698556" cy="5225142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312C484D-6ABF-4FF7-B763-3E2755B5FC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3608" y="-81642"/>
            <a:ext cx="3698556" cy="5225142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B89EB239-4334-4ED4-B679-B357BB1C0FB9}"/>
              </a:ext>
            </a:extLst>
          </p:cNvPr>
          <p:cNvSpPr txBox="1"/>
          <p:nvPr/>
        </p:nvSpPr>
        <p:spPr>
          <a:xfrm>
            <a:off x="5898629" y="960041"/>
            <a:ext cx="27595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00" dirty="0"/>
              <a:t>Zoe Müller</a:t>
            </a:r>
            <a:endParaRPr lang="en-US" sz="700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2C87C084-E7C8-4304-A965-5F7308C32750}"/>
              </a:ext>
            </a:extLst>
          </p:cNvPr>
          <p:cNvSpPr txBox="1"/>
          <p:nvPr/>
        </p:nvSpPr>
        <p:spPr>
          <a:xfrm>
            <a:off x="6222479" y="1107098"/>
            <a:ext cx="2759529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00" dirty="0"/>
              <a:t>+49 8166 2918 291</a:t>
            </a:r>
            <a:endParaRPr lang="en-US" sz="700" dirty="0"/>
          </a:p>
        </p:txBody>
      </p:sp>
      <p:cxnSp>
        <p:nvCxnSpPr>
          <p:cNvPr id="8" name="Verbinder: gekrümmt 7">
            <a:extLst>
              <a:ext uri="{FF2B5EF4-FFF2-40B4-BE49-F238E27FC236}">
                <a16:creationId xmlns:a16="http://schemas.microsoft.com/office/drawing/2014/main" id="{DD517919-4309-440D-968A-DE1BF5B0B509}"/>
              </a:ext>
            </a:extLst>
          </p:cNvPr>
          <p:cNvCxnSpPr>
            <a:cxnSpLocks/>
          </p:cNvCxnSpPr>
          <p:nvPr/>
        </p:nvCxnSpPr>
        <p:spPr>
          <a:xfrm>
            <a:off x="612321" y="2963636"/>
            <a:ext cx="1045032" cy="1020537"/>
          </a:xfrm>
          <a:prstGeom prst="curvedConnector3">
            <a:avLst>
              <a:gd name="adj1" fmla="val 50000"/>
            </a:avLst>
          </a:prstGeom>
          <a:ln>
            <a:solidFill>
              <a:srgbClr val="00206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Textfeld 17">
            <a:extLst>
              <a:ext uri="{FF2B5EF4-FFF2-40B4-BE49-F238E27FC236}">
                <a16:creationId xmlns:a16="http://schemas.microsoft.com/office/drawing/2014/main" id="{0D5588B3-F870-4C23-9289-6E59C3A2B994}"/>
              </a:ext>
            </a:extLst>
          </p:cNvPr>
          <p:cNvSpPr txBox="1"/>
          <p:nvPr/>
        </p:nvSpPr>
        <p:spPr>
          <a:xfrm>
            <a:off x="0" y="2530929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latin typeface="Raleway" panose="020B0003030101060003"/>
              </a:rPr>
              <a:t>For</a:t>
            </a:r>
            <a:r>
              <a:rPr lang="de-DE" dirty="0">
                <a:latin typeface="Raleway" panose="020B0003030101060003"/>
              </a:rPr>
              <a:t> </a:t>
            </a:r>
            <a:r>
              <a:rPr lang="de-DE" dirty="0" err="1">
                <a:latin typeface="Raleway" panose="020B0003030101060003"/>
              </a:rPr>
              <a:t>consultants</a:t>
            </a:r>
            <a:endParaRPr lang="en-US" dirty="0">
              <a:latin typeface="Raleway" panose="020B0003030101060003"/>
            </a:endParaRPr>
          </a:p>
        </p:txBody>
      </p:sp>
    </p:spTree>
    <p:extLst>
      <p:ext uri="{BB962C8B-B14F-4D97-AF65-F5344CB8AC3E}">
        <p14:creationId xmlns:p14="http://schemas.microsoft.com/office/powerpoint/2010/main" val="1038063933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AC2CF1-FC47-4382-868F-98FF158F50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Future? Voice-</a:t>
            </a:r>
            <a:r>
              <a:rPr lang="de-DE" dirty="0" err="1"/>
              <a:t>controlled</a:t>
            </a:r>
            <a:r>
              <a:rPr lang="de-DE" dirty="0"/>
              <a:t>!</a:t>
            </a:r>
            <a:endParaRPr lang="en-US" dirty="0"/>
          </a:p>
        </p:txBody>
      </p:sp>
      <p:sp>
        <p:nvSpPr>
          <p:cNvPr id="4" name="AutoShape 2" descr="https://www.jelly.deals/wp-content/uploads/2017/11/Amazon-Echo-Alexa-jelly-Deals-1.png">
            <a:extLst>
              <a:ext uri="{FF2B5EF4-FFF2-40B4-BE49-F238E27FC236}">
                <a16:creationId xmlns:a16="http://schemas.microsoft.com/office/drawing/2014/main" id="{C3B63124-22FB-4BCB-943E-648CFE06A71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88" y="0"/>
            <a:ext cx="9142412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8" name="Picture 4" descr="https://www.jelly.deals/wp-content/uploads/2017/11/Amazon-Echo-Alexa-jelly-Deals-1.png">
            <a:extLst>
              <a:ext uri="{FF2B5EF4-FFF2-40B4-BE49-F238E27FC236}">
                <a16:creationId xmlns:a16="http://schemas.microsoft.com/office/drawing/2014/main" id="{4EF11A28-2162-433E-A85D-E12CC80657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02" r="24127"/>
          <a:stretch/>
        </p:blipFill>
        <p:spPr bwMode="auto">
          <a:xfrm>
            <a:off x="447793" y="931925"/>
            <a:ext cx="2555421" cy="3766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455A5C22-3C57-4F4C-BB5C-694BB5A750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9939" y="931925"/>
            <a:ext cx="5362142" cy="3574761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A596B1ED-C8F7-4014-9AC0-1C5B4D8853A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181" r="12941" b="11667"/>
          <a:stretch/>
        </p:blipFill>
        <p:spPr>
          <a:xfrm>
            <a:off x="4098471" y="1877786"/>
            <a:ext cx="2635773" cy="1575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372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Line 5"/>
          <p:cNvSpPr>
            <a:spLocks noChangeShapeType="1"/>
          </p:cNvSpPr>
          <p:nvPr/>
        </p:nvSpPr>
        <p:spPr bwMode="auto">
          <a:xfrm>
            <a:off x="560388" y="-65563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" name="Line 6"/>
          <p:cNvSpPr>
            <a:spLocks noChangeShapeType="1"/>
          </p:cNvSpPr>
          <p:nvPr/>
        </p:nvSpPr>
        <p:spPr bwMode="auto">
          <a:xfrm>
            <a:off x="560388" y="-65563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2291" y="1260204"/>
            <a:ext cx="3467428" cy="3023163"/>
          </a:xfrm>
          <a:prstGeom prst="rect">
            <a:avLst/>
          </a:prstGeom>
        </p:spPr>
      </p:pic>
      <p:grpSp>
        <p:nvGrpSpPr>
          <p:cNvPr id="19" name="Group 18"/>
          <p:cNvGrpSpPr>
            <a:grpSpLocks noChangeAspect="1"/>
          </p:cNvGrpSpPr>
          <p:nvPr/>
        </p:nvGrpSpPr>
        <p:grpSpPr>
          <a:xfrm>
            <a:off x="5706500" y="832771"/>
            <a:ext cx="1693399" cy="3477958"/>
            <a:chOff x="2428240" y="975360"/>
            <a:chExt cx="1665853" cy="3421380"/>
          </a:xfrm>
        </p:grpSpPr>
        <p:grpSp>
          <p:nvGrpSpPr>
            <p:cNvPr id="20" name="Group 19"/>
            <p:cNvGrpSpPr/>
            <p:nvPr/>
          </p:nvGrpSpPr>
          <p:grpSpPr>
            <a:xfrm>
              <a:off x="2428240" y="975360"/>
              <a:ext cx="1665853" cy="3421380"/>
              <a:chOff x="3739073" y="951230"/>
              <a:chExt cx="1665853" cy="3421380"/>
            </a:xfrm>
          </p:grpSpPr>
          <p:pic>
            <p:nvPicPr>
              <p:cNvPr id="22" name="Picture 21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39073" y="951230"/>
                <a:ext cx="1665853" cy="3421380"/>
              </a:xfrm>
              <a:prstGeom prst="rect">
                <a:avLst/>
              </a:prstGeom>
            </p:spPr>
          </p:pic>
          <p:sp>
            <p:nvSpPr>
              <p:cNvPr id="23" name="Rectangle 22"/>
              <p:cNvSpPr/>
              <p:nvPr/>
            </p:nvSpPr>
            <p:spPr>
              <a:xfrm>
                <a:off x="3850640" y="1361440"/>
                <a:ext cx="1442720" cy="25603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1" name="Rectangle 20"/>
            <p:cNvSpPr/>
            <p:nvPr/>
          </p:nvSpPr>
          <p:spPr>
            <a:xfrm>
              <a:off x="2539807" y="1377328"/>
              <a:ext cx="1442720" cy="25603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1" name="Titel 1">
            <a:extLst>
              <a:ext uri="{FF2B5EF4-FFF2-40B4-BE49-F238E27FC236}">
                <a16:creationId xmlns:a16="http://schemas.microsoft.com/office/drawing/2014/main" id="{F1D32D71-6617-4032-B596-E58DE6C35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443" y="354377"/>
            <a:ext cx="6096000" cy="356085"/>
          </a:xfrm>
        </p:spPr>
        <p:txBody>
          <a:bodyPr>
            <a:normAutofit fontScale="90000"/>
          </a:bodyPr>
          <a:lstStyle/>
          <a:p>
            <a:r>
              <a:rPr lang="en-US" sz="2400" dirty="0"/>
              <a:t>Future? Consumer-centric!</a:t>
            </a:r>
          </a:p>
        </p:txBody>
      </p:sp>
      <p:sp>
        <p:nvSpPr>
          <p:cNvPr id="76" name="Rectangle 7">
            <a:extLst>
              <a:ext uri="{FF2B5EF4-FFF2-40B4-BE49-F238E27FC236}">
                <a16:creationId xmlns:a16="http://schemas.microsoft.com/office/drawing/2014/main" id="{257E93A5-1282-4A80-B954-01D284868EF5}"/>
              </a:ext>
            </a:extLst>
          </p:cNvPr>
          <p:cNvSpPr/>
          <p:nvPr/>
        </p:nvSpPr>
        <p:spPr>
          <a:xfrm>
            <a:off x="1715510" y="2875420"/>
            <a:ext cx="471078" cy="165787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">
            <a:extLst>
              <a:ext uri="{FF2B5EF4-FFF2-40B4-BE49-F238E27FC236}">
                <a16:creationId xmlns:a16="http://schemas.microsoft.com/office/drawing/2014/main" id="{38776E80-1F41-46A6-985D-9D94AB81D77D}"/>
              </a:ext>
            </a:extLst>
          </p:cNvPr>
          <p:cNvSpPr/>
          <p:nvPr/>
        </p:nvSpPr>
        <p:spPr>
          <a:xfrm>
            <a:off x="2480993" y="2875420"/>
            <a:ext cx="471078" cy="165787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">
            <a:extLst>
              <a:ext uri="{FF2B5EF4-FFF2-40B4-BE49-F238E27FC236}">
                <a16:creationId xmlns:a16="http://schemas.microsoft.com/office/drawing/2014/main" id="{ECD5A8B6-BB0C-4719-A5A4-6B485E00B89D}"/>
              </a:ext>
            </a:extLst>
          </p:cNvPr>
          <p:cNvSpPr/>
          <p:nvPr/>
        </p:nvSpPr>
        <p:spPr>
          <a:xfrm>
            <a:off x="3230148" y="2875420"/>
            <a:ext cx="471078" cy="165787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">
            <a:extLst>
              <a:ext uri="{FF2B5EF4-FFF2-40B4-BE49-F238E27FC236}">
                <a16:creationId xmlns:a16="http://schemas.microsoft.com/office/drawing/2014/main" id="{4DD55360-A52B-498C-A4D0-A9CB359B0E19}"/>
              </a:ext>
            </a:extLst>
          </p:cNvPr>
          <p:cNvSpPr/>
          <p:nvPr/>
        </p:nvSpPr>
        <p:spPr>
          <a:xfrm>
            <a:off x="3973428" y="2875420"/>
            <a:ext cx="471078" cy="165787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63118C34-8014-4E95-856D-519B7FEB373F}"/>
              </a:ext>
            </a:extLst>
          </p:cNvPr>
          <p:cNvSpPr txBox="1"/>
          <p:nvPr/>
        </p:nvSpPr>
        <p:spPr>
          <a:xfrm>
            <a:off x="2075880" y="1625139"/>
            <a:ext cx="2000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Chose your destiny.</a:t>
            </a:r>
          </a:p>
        </p:txBody>
      </p:sp>
      <p:sp>
        <p:nvSpPr>
          <p:cNvPr id="84" name="Textfeld 83">
            <a:extLst>
              <a:ext uri="{FF2B5EF4-FFF2-40B4-BE49-F238E27FC236}">
                <a16:creationId xmlns:a16="http://schemas.microsoft.com/office/drawing/2014/main" id="{3286E80C-D7D9-4DBB-9503-0DD3A1C33AE3}"/>
              </a:ext>
            </a:extLst>
          </p:cNvPr>
          <p:cNvSpPr txBox="1"/>
          <p:nvPr/>
        </p:nvSpPr>
        <p:spPr>
          <a:xfrm>
            <a:off x="5932184" y="1432510"/>
            <a:ext cx="20002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Chose</a:t>
            </a:r>
            <a:r>
              <a:rPr lang="de-DE" sz="1100" dirty="0"/>
              <a:t> </a:t>
            </a:r>
            <a:r>
              <a:rPr lang="en-US" sz="1100" dirty="0"/>
              <a:t>your</a:t>
            </a:r>
            <a:r>
              <a:rPr lang="de-DE" sz="1100" dirty="0"/>
              <a:t> </a:t>
            </a:r>
            <a:r>
              <a:rPr lang="en-US" sz="1100" dirty="0"/>
              <a:t>destiny</a:t>
            </a:r>
            <a:r>
              <a:rPr lang="de-DE" sz="1100" dirty="0"/>
              <a:t>.</a:t>
            </a:r>
            <a:endParaRPr lang="en-US" sz="1100" dirty="0"/>
          </a:p>
        </p:txBody>
      </p:sp>
      <p:sp>
        <p:nvSpPr>
          <p:cNvPr id="85" name="Rectangle 7">
            <a:extLst>
              <a:ext uri="{FF2B5EF4-FFF2-40B4-BE49-F238E27FC236}">
                <a16:creationId xmlns:a16="http://schemas.microsoft.com/office/drawing/2014/main" id="{50EBD9CC-4F6F-4AB8-9FBF-F0AFAD9E214D}"/>
              </a:ext>
            </a:extLst>
          </p:cNvPr>
          <p:cNvSpPr/>
          <p:nvPr/>
        </p:nvSpPr>
        <p:spPr>
          <a:xfrm>
            <a:off x="6001826" y="3437875"/>
            <a:ext cx="1158081" cy="30751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/>
              <a:t>Pick ???</a:t>
            </a:r>
            <a:endParaRPr lang="en-US" sz="1200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314C7E71-338A-463D-94F5-F2BC3C5BFBAB}"/>
              </a:ext>
            </a:extLst>
          </p:cNvPr>
          <p:cNvSpPr/>
          <p:nvPr/>
        </p:nvSpPr>
        <p:spPr>
          <a:xfrm>
            <a:off x="1715510" y="2130879"/>
            <a:ext cx="463714" cy="6858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?</a:t>
            </a:r>
            <a:endParaRPr lang="en-US" dirty="0"/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1A01FC18-7502-4207-85B8-7D602B6F870E}"/>
              </a:ext>
            </a:extLst>
          </p:cNvPr>
          <p:cNvSpPr/>
          <p:nvPr/>
        </p:nvSpPr>
        <p:spPr>
          <a:xfrm>
            <a:off x="2480193" y="2130879"/>
            <a:ext cx="463714" cy="6858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?</a:t>
            </a:r>
            <a:endParaRPr lang="en-US" dirty="0"/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443211FE-8E50-4B99-A8A5-FA4175A47511}"/>
              </a:ext>
            </a:extLst>
          </p:cNvPr>
          <p:cNvSpPr/>
          <p:nvPr/>
        </p:nvSpPr>
        <p:spPr>
          <a:xfrm>
            <a:off x="3228707" y="2130879"/>
            <a:ext cx="463714" cy="6858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?</a:t>
            </a:r>
            <a:endParaRPr lang="en-US" dirty="0"/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7568DD1D-3399-4B45-AAA8-EFFB1C07DB14}"/>
              </a:ext>
            </a:extLst>
          </p:cNvPr>
          <p:cNvSpPr/>
          <p:nvPr/>
        </p:nvSpPr>
        <p:spPr>
          <a:xfrm>
            <a:off x="3972628" y="2134712"/>
            <a:ext cx="463714" cy="6858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?</a:t>
            </a:r>
            <a:endParaRPr lang="en-US" dirty="0"/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5994B679-619D-4AD5-8D6C-EDA4E4AC4694}"/>
              </a:ext>
            </a:extLst>
          </p:cNvPr>
          <p:cNvSpPr/>
          <p:nvPr/>
        </p:nvSpPr>
        <p:spPr>
          <a:xfrm>
            <a:off x="5997889" y="1816429"/>
            <a:ext cx="1153854" cy="151621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87532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Line 5"/>
          <p:cNvSpPr>
            <a:spLocks noChangeShapeType="1"/>
          </p:cNvSpPr>
          <p:nvPr/>
        </p:nvSpPr>
        <p:spPr bwMode="auto">
          <a:xfrm>
            <a:off x="560388" y="-65563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" name="Line 6"/>
          <p:cNvSpPr>
            <a:spLocks noChangeShapeType="1"/>
          </p:cNvSpPr>
          <p:nvPr/>
        </p:nvSpPr>
        <p:spPr bwMode="auto">
          <a:xfrm>
            <a:off x="560388" y="-65563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2291" y="1260204"/>
            <a:ext cx="3467428" cy="3023163"/>
          </a:xfrm>
          <a:prstGeom prst="rect">
            <a:avLst/>
          </a:prstGeom>
        </p:spPr>
      </p:pic>
      <p:grpSp>
        <p:nvGrpSpPr>
          <p:cNvPr id="19" name="Group 18"/>
          <p:cNvGrpSpPr>
            <a:grpSpLocks noChangeAspect="1"/>
          </p:cNvGrpSpPr>
          <p:nvPr/>
        </p:nvGrpSpPr>
        <p:grpSpPr>
          <a:xfrm>
            <a:off x="5706500" y="832771"/>
            <a:ext cx="1693399" cy="3477958"/>
            <a:chOff x="2428240" y="975360"/>
            <a:chExt cx="1665853" cy="3421380"/>
          </a:xfrm>
        </p:grpSpPr>
        <p:grpSp>
          <p:nvGrpSpPr>
            <p:cNvPr id="20" name="Group 19"/>
            <p:cNvGrpSpPr/>
            <p:nvPr/>
          </p:nvGrpSpPr>
          <p:grpSpPr>
            <a:xfrm>
              <a:off x="2428240" y="975360"/>
              <a:ext cx="1665853" cy="3421380"/>
              <a:chOff x="3739073" y="951230"/>
              <a:chExt cx="1665853" cy="3421380"/>
            </a:xfrm>
          </p:grpSpPr>
          <p:pic>
            <p:nvPicPr>
              <p:cNvPr id="22" name="Picture 21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39073" y="951230"/>
                <a:ext cx="1665853" cy="3421380"/>
              </a:xfrm>
              <a:prstGeom prst="rect">
                <a:avLst/>
              </a:prstGeom>
            </p:spPr>
          </p:pic>
          <p:sp>
            <p:nvSpPr>
              <p:cNvPr id="23" name="Rectangle 22"/>
              <p:cNvSpPr/>
              <p:nvPr/>
            </p:nvSpPr>
            <p:spPr>
              <a:xfrm>
                <a:off x="3850640" y="1361440"/>
                <a:ext cx="1442720" cy="25603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1" name="Rectangle 20"/>
            <p:cNvSpPr/>
            <p:nvPr/>
          </p:nvSpPr>
          <p:spPr>
            <a:xfrm>
              <a:off x="2539807" y="1377328"/>
              <a:ext cx="1442720" cy="25603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1" name="Titel 1">
            <a:extLst>
              <a:ext uri="{FF2B5EF4-FFF2-40B4-BE49-F238E27FC236}">
                <a16:creationId xmlns:a16="http://schemas.microsoft.com/office/drawing/2014/main" id="{F1D32D71-6617-4032-B596-E58DE6C35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443" y="354377"/>
            <a:ext cx="6096000" cy="356085"/>
          </a:xfrm>
        </p:spPr>
        <p:txBody>
          <a:bodyPr>
            <a:normAutofit fontScale="90000"/>
          </a:bodyPr>
          <a:lstStyle/>
          <a:p>
            <a:r>
              <a:rPr lang="de-DE" sz="2400" dirty="0"/>
              <a:t>Future? E-Sports!</a:t>
            </a:r>
            <a:endParaRPr lang="en-US" sz="2400" dirty="0"/>
          </a:p>
        </p:txBody>
      </p:sp>
      <p:pic>
        <p:nvPicPr>
          <p:cNvPr id="72" name="Grafik 71">
            <a:extLst>
              <a:ext uri="{FF2B5EF4-FFF2-40B4-BE49-F238E27FC236}">
                <a16:creationId xmlns:a16="http://schemas.microsoft.com/office/drawing/2014/main" id="{69067EEA-9550-491A-9DC8-294A3E547C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5510" y="2178236"/>
            <a:ext cx="471078" cy="662936"/>
          </a:xfrm>
          <a:prstGeom prst="rect">
            <a:avLst/>
          </a:prstGeom>
        </p:spPr>
      </p:pic>
      <p:pic>
        <p:nvPicPr>
          <p:cNvPr id="73" name="Grafik 72">
            <a:extLst>
              <a:ext uri="{FF2B5EF4-FFF2-40B4-BE49-F238E27FC236}">
                <a16:creationId xmlns:a16="http://schemas.microsoft.com/office/drawing/2014/main" id="{82E7CC84-4400-4BFF-AE4A-EA35CC19A0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69503" y="2178235"/>
            <a:ext cx="477730" cy="662937"/>
          </a:xfrm>
          <a:prstGeom prst="rect">
            <a:avLst/>
          </a:prstGeom>
        </p:spPr>
      </p:pic>
      <p:pic>
        <p:nvPicPr>
          <p:cNvPr id="74" name="Grafik 73">
            <a:extLst>
              <a:ext uri="{FF2B5EF4-FFF2-40B4-BE49-F238E27FC236}">
                <a16:creationId xmlns:a16="http://schemas.microsoft.com/office/drawing/2014/main" id="{F589B913-6186-4E96-8550-AC4C77FA3D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30148" y="2181025"/>
            <a:ext cx="460948" cy="662936"/>
          </a:xfrm>
          <a:prstGeom prst="rect">
            <a:avLst/>
          </a:prstGeom>
        </p:spPr>
      </p:pic>
      <p:pic>
        <p:nvPicPr>
          <p:cNvPr id="75" name="Grafik 74">
            <a:extLst>
              <a:ext uri="{FF2B5EF4-FFF2-40B4-BE49-F238E27FC236}">
                <a16:creationId xmlns:a16="http://schemas.microsoft.com/office/drawing/2014/main" id="{639BBC12-1937-47A1-8650-E8E028A4DD7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74011" y="2182864"/>
            <a:ext cx="470495" cy="661097"/>
          </a:xfrm>
          <a:prstGeom prst="rect">
            <a:avLst/>
          </a:prstGeom>
        </p:spPr>
      </p:pic>
      <p:sp>
        <p:nvSpPr>
          <p:cNvPr id="76" name="Rectangle 7">
            <a:extLst>
              <a:ext uri="{FF2B5EF4-FFF2-40B4-BE49-F238E27FC236}">
                <a16:creationId xmlns:a16="http://schemas.microsoft.com/office/drawing/2014/main" id="{257E93A5-1282-4A80-B954-01D284868EF5}"/>
              </a:ext>
            </a:extLst>
          </p:cNvPr>
          <p:cNvSpPr/>
          <p:nvPr/>
        </p:nvSpPr>
        <p:spPr>
          <a:xfrm>
            <a:off x="1715510" y="2875420"/>
            <a:ext cx="471078" cy="165787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">
            <a:extLst>
              <a:ext uri="{FF2B5EF4-FFF2-40B4-BE49-F238E27FC236}">
                <a16:creationId xmlns:a16="http://schemas.microsoft.com/office/drawing/2014/main" id="{38776E80-1F41-46A6-985D-9D94AB81D77D}"/>
              </a:ext>
            </a:extLst>
          </p:cNvPr>
          <p:cNvSpPr/>
          <p:nvPr/>
        </p:nvSpPr>
        <p:spPr>
          <a:xfrm>
            <a:off x="2472829" y="2875420"/>
            <a:ext cx="471078" cy="165787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">
            <a:extLst>
              <a:ext uri="{FF2B5EF4-FFF2-40B4-BE49-F238E27FC236}">
                <a16:creationId xmlns:a16="http://schemas.microsoft.com/office/drawing/2014/main" id="{ECD5A8B6-BB0C-4719-A5A4-6B485E00B89D}"/>
              </a:ext>
            </a:extLst>
          </p:cNvPr>
          <p:cNvSpPr/>
          <p:nvPr/>
        </p:nvSpPr>
        <p:spPr>
          <a:xfrm>
            <a:off x="3230148" y="2875420"/>
            <a:ext cx="471078" cy="165787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">
            <a:extLst>
              <a:ext uri="{FF2B5EF4-FFF2-40B4-BE49-F238E27FC236}">
                <a16:creationId xmlns:a16="http://schemas.microsoft.com/office/drawing/2014/main" id="{4DD55360-A52B-498C-A4D0-A9CB359B0E19}"/>
              </a:ext>
            </a:extLst>
          </p:cNvPr>
          <p:cNvSpPr/>
          <p:nvPr/>
        </p:nvSpPr>
        <p:spPr>
          <a:xfrm>
            <a:off x="3973428" y="2875420"/>
            <a:ext cx="471078" cy="165787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63118C34-8014-4E95-856D-519B7FEB373F}"/>
              </a:ext>
            </a:extLst>
          </p:cNvPr>
          <p:cNvSpPr txBox="1"/>
          <p:nvPr/>
        </p:nvSpPr>
        <p:spPr>
          <a:xfrm>
            <a:off x="2075880" y="1625139"/>
            <a:ext cx="2000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Chose your destiny.</a:t>
            </a:r>
          </a:p>
        </p:txBody>
      </p:sp>
      <p:pic>
        <p:nvPicPr>
          <p:cNvPr id="80" name="Grafik 79">
            <a:extLst>
              <a:ext uri="{FF2B5EF4-FFF2-40B4-BE49-F238E27FC236}">
                <a16:creationId xmlns:a16="http://schemas.microsoft.com/office/drawing/2014/main" id="{015543F9-2294-4810-8FB1-755E77898D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8702" y="1834360"/>
            <a:ext cx="973607" cy="1370131"/>
          </a:xfrm>
          <a:prstGeom prst="rect">
            <a:avLst/>
          </a:prstGeom>
        </p:spPr>
      </p:pic>
      <p:pic>
        <p:nvPicPr>
          <p:cNvPr id="81" name="Grafik 80">
            <a:extLst>
              <a:ext uri="{FF2B5EF4-FFF2-40B4-BE49-F238E27FC236}">
                <a16:creationId xmlns:a16="http://schemas.microsoft.com/office/drawing/2014/main" id="{1E51F0BB-84C7-46D1-915B-8A0D03C7BD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38766" y="1877111"/>
            <a:ext cx="987354" cy="1370132"/>
          </a:xfrm>
          <a:prstGeom prst="rect">
            <a:avLst/>
          </a:prstGeom>
        </p:spPr>
      </p:pic>
      <p:pic>
        <p:nvPicPr>
          <p:cNvPr id="82" name="Grafik 81">
            <a:extLst>
              <a:ext uri="{FF2B5EF4-FFF2-40B4-BE49-F238E27FC236}">
                <a16:creationId xmlns:a16="http://schemas.microsoft.com/office/drawing/2014/main" id="{7404000B-F065-435D-951C-864952EDF8A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369" y="1935668"/>
            <a:ext cx="952669" cy="1370131"/>
          </a:xfrm>
          <a:prstGeom prst="rect">
            <a:avLst/>
          </a:prstGeom>
        </p:spPr>
      </p:pic>
      <p:pic>
        <p:nvPicPr>
          <p:cNvPr id="83" name="Grafik 82">
            <a:extLst>
              <a:ext uri="{FF2B5EF4-FFF2-40B4-BE49-F238E27FC236}">
                <a16:creationId xmlns:a16="http://schemas.microsoft.com/office/drawing/2014/main" id="{E5A16466-16FF-48E6-BFBD-2E0F6ACB382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62813" y="1994471"/>
            <a:ext cx="969695" cy="1362528"/>
          </a:xfrm>
          <a:prstGeom prst="rect">
            <a:avLst/>
          </a:prstGeom>
        </p:spPr>
      </p:pic>
      <p:sp>
        <p:nvSpPr>
          <p:cNvPr id="84" name="Textfeld 83">
            <a:extLst>
              <a:ext uri="{FF2B5EF4-FFF2-40B4-BE49-F238E27FC236}">
                <a16:creationId xmlns:a16="http://schemas.microsoft.com/office/drawing/2014/main" id="{3286E80C-D7D9-4DBB-9503-0DD3A1C33AE3}"/>
              </a:ext>
            </a:extLst>
          </p:cNvPr>
          <p:cNvSpPr txBox="1"/>
          <p:nvPr/>
        </p:nvSpPr>
        <p:spPr>
          <a:xfrm>
            <a:off x="5932184" y="1432510"/>
            <a:ext cx="20002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Chose</a:t>
            </a:r>
            <a:r>
              <a:rPr lang="de-DE" sz="1100" dirty="0"/>
              <a:t> </a:t>
            </a:r>
            <a:r>
              <a:rPr lang="en-US" sz="1100" dirty="0"/>
              <a:t>your</a:t>
            </a:r>
            <a:r>
              <a:rPr lang="de-DE" sz="1100" dirty="0"/>
              <a:t> </a:t>
            </a:r>
            <a:r>
              <a:rPr lang="en-US" sz="1100" dirty="0"/>
              <a:t>destiny</a:t>
            </a:r>
            <a:r>
              <a:rPr lang="de-DE" sz="1100" dirty="0"/>
              <a:t>.</a:t>
            </a:r>
            <a:endParaRPr lang="en-US" sz="1100" dirty="0"/>
          </a:p>
        </p:txBody>
      </p:sp>
      <p:sp>
        <p:nvSpPr>
          <p:cNvPr id="85" name="Rectangle 7">
            <a:extLst>
              <a:ext uri="{FF2B5EF4-FFF2-40B4-BE49-F238E27FC236}">
                <a16:creationId xmlns:a16="http://schemas.microsoft.com/office/drawing/2014/main" id="{50EBD9CC-4F6F-4AB8-9FBF-F0AFAD9E214D}"/>
              </a:ext>
            </a:extLst>
          </p:cNvPr>
          <p:cNvSpPr/>
          <p:nvPr/>
        </p:nvSpPr>
        <p:spPr>
          <a:xfrm>
            <a:off x="5993662" y="3446039"/>
            <a:ext cx="1158081" cy="30751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/>
              <a:t>Pick </a:t>
            </a:r>
            <a:r>
              <a:rPr lang="de-DE" sz="1200" dirty="0" err="1"/>
              <a:t>Ziggs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78843261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Line 5"/>
          <p:cNvSpPr>
            <a:spLocks noChangeShapeType="1"/>
          </p:cNvSpPr>
          <p:nvPr/>
        </p:nvSpPr>
        <p:spPr bwMode="auto">
          <a:xfrm>
            <a:off x="1153274" y="4570412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b="1">
              <a:latin typeface="Raleway" panose="020B0503030101060003" pitchFamily="34" charset="0"/>
            </a:endParaRPr>
          </a:p>
        </p:txBody>
      </p:sp>
      <p:sp>
        <p:nvSpPr>
          <p:cNvPr id="8" name="Line 6"/>
          <p:cNvSpPr>
            <a:spLocks noChangeShapeType="1"/>
          </p:cNvSpPr>
          <p:nvPr/>
        </p:nvSpPr>
        <p:spPr bwMode="auto">
          <a:xfrm>
            <a:off x="1153274" y="4570412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b="1">
              <a:latin typeface="Raleway" panose="020B0503030101060003" pitchFamily="34" charset="0"/>
            </a:endParaRPr>
          </a:p>
        </p:txBody>
      </p:sp>
      <p:sp>
        <p:nvSpPr>
          <p:cNvPr id="9" name="Line 7"/>
          <p:cNvSpPr>
            <a:spLocks noChangeShapeType="1"/>
          </p:cNvSpPr>
          <p:nvPr/>
        </p:nvSpPr>
        <p:spPr bwMode="auto">
          <a:xfrm>
            <a:off x="1437481" y="-576263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b="1">
              <a:latin typeface="Raleway" panose="020B0503030101060003" pitchFamily="34" charset="0"/>
            </a:endParaRPr>
          </a:p>
        </p:txBody>
      </p:sp>
      <p:sp>
        <p:nvSpPr>
          <p:cNvPr id="10" name="Line 8"/>
          <p:cNvSpPr>
            <a:spLocks noChangeShapeType="1"/>
          </p:cNvSpPr>
          <p:nvPr/>
        </p:nvSpPr>
        <p:spPr bwMode="auto">
          <a:xfrm>
            <a:off x="1437481" y="-576263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b="1">
              <a:latin typeface="Raleway" panose="020B0503030101060003" pitchFamily="34" charset="0"/>
            </a:endParaRPr>
          </a:p>
        </p:txBody>
      </p:sp>
      <p:sp>
        <p:nvSpPr>
          <p:cNvPr id="11" name="Line 9"/>
          <p:cNvSpPr>
            <a:spLocks noChangeShapeType="1"/>
          </p:cNvSpPr>
          <p:nvPr/>
        </p:nvSpPr>
        <p:spPr bwMode="auto">
          <a:xfrm>
            <a:off x="6585744" y="-576263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b="1">
              <a:latin typeface="Raleway" panose="020B0503030101060003" pitchFamily="34" charset="0"/>
            </a:endParaRPr>
          </a:p>
        </p:txBody>
      </p:sp>
      <p:sp>
        <p:nvSpPr>
          <p:cNvPr id="12" name="Line 10"/>
          <p:cNvSpPr>
            <a:spLocks noChangeShapeType="1"/>
          </p:cNvSpPr>
          <p:nvPr/>
        </p:nvSpPr>
        <p:spPr bwMode="auto">
          <a:xfrm>
            <a:off x="6585744" y="-576263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b="1">
              <a:latin typeface="Raleway" panose="020B0503030101060003" pitchFamily="34" charset="0"/>
            </a:endParaRPr>
          </a:p>
        </p:txBody>
      </p: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F4ED8DCB-5815-4FE3-8A48-0F0DA614622C}"/>
              </a:ext>
            </a:extLst>
          </p:cNvPr>
          <p:cNvGrpSpPr/>
          <p:nvPr/>
        </p:nvGrpSpPr>
        <p:grpSpPr>
          <a:xfrm>
            <a:off x="3599237" y="1241197"/>
            <a:ext cx="1932916" cy="2479638"/>
            <a:chOff x="1147594" y="1233272"/>
            <a:chExt cx="1932916" cy="2479638"/>
          </a:xfrm>
        </p:grpSpPr>
        <p:sp>
          <p:nvSpPr>
            <p:cNvPr id="113" name="Freeform 111"/>
            <p:cNvSpPr>
              <a:spLocks/>
            </p:cNvSpPr>
            <p:nvPr/>
          </p:nvSpPr>
          <p:spPr bwMode="auto">
            <a:xfrm>
              <a:off x="1147594" y="1233272"/>
              <a:ext cx="1932916" cy="1929792"/>
            </a:xfrm>
            <a:custGeom>
              <a:avLst/>
              <a:gdLst>
                <a:gd name="T0" fmla="*/ 84 w 610"/>
                <a:gd name="T1" fmla="*/ 0 h 610"/>
                <a:gd name="T2" fmla="*/ 525 w 610"/>
                <a:gd name="T3" fmla="*/ 0 h 610"/>
                <a:gd name="T4" fmla="*/ 610 w 610"/>
                <a:gd name="T5" fmla="*/ 84 h 610"/>
                <a:gd name="T6" fmla="*/ 610 w 610"/>
                <a:gd name="T7" fmla="*/ 525 h 610"/>
                <a:gd name="T8" fmla="*/ 525 w 610"/>
                <a:gd name="T9" fmla="*/ 610 h 610"/>
                <a:gd name="T10" fmla="*/ 84 w 610"/>
                <a:gd name="T11" fmla="*/ 610 h 610"/>
                <a:gd name="T12" fmla="*/ 0 w 610"/>
                <a:gd name="T13" fmla="*/ 525 h 610"/>
                <a:gd name="T14" fmla="*/ 0 w 610"/>
                <a:gd name="T15" fmla="*/ 84 h 610"/>
                <a:gd name="T16" fmla="*/ 84 w 610"/>
                <a:gd name="T17" fmla="*/ 0 h 6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10" h="610">
                  <a:moveTo>
                    <a:pt x="84" y="0"/>
                  </a:moveTo>
                  <a:cubicBezTo>
                    <a:pt x="525" y="0"/>
                    <a:pt x="525" y="0"/>
                    <a:pt x="525" y="0"/>
                  </a:cubicBezTo>
                  <a:cubicBezTo>
                    <a:pt x="572" y="0"/>
                    <a:pt x="610" y="38"/>
                    <a:pt x="610" y="84"/>
                  </a:cubicBezTo>
                  <a:cubicBezTo>
                    <a:pt x="610" y="525"/>
                    <a:pt x="610" y="525"/>
                    <a:pt x="610" y="525"/>
                  </a:cubicBezTo>
                  <a:cubicBezTo>
                    <a:pt x="610" y="572"/>
                    <a:pt x="572" y="610"/>
                    <a:pt x="525" y="610"/>
                  </a:cubicBezTo>
                  <a:cubicBezTo>
                    <a:pt x="84" y="610"/>
                    <a:pt x="84" y="610"/>
                    <a:pt x="84" y="610"/>
                  </a:cubicBezTo>
                  <a:cubicBezTo>
                    <a:pt x="38" y="610"/>
                    <a:pt x="0" y="572"/>
                    <a:pt x="0" y="525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38"/>
                    <a:pt x="38" y="0"/>
                    <a:pt x="84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 b="1">
                <a:latin typeface="Raleway" panose="020B0503030101060003" pitchFamily="34" charset="0"/>
              </a:endParaRPr>
            </a:p>
          </p:txBody>
        </p:sp>
        <p:sp>
          <p:nvSpPr>
            <p:cNvPr id="114" name="Freeform 112"/>
            <p:cNvSpPr>
              <a:spLocks noEditPoints="1"/>
            </p:cNvSpPr>
            <p:nvPr/>
          </p:nvSpPr>
          <p:spPr bwMode="auto">
            <a:xfrm>
              <a:off x="2309216" y="1355054"/>
              <a:ext cx="649509" cy="646388"/>
            </a:xfrm>
            <a:custGeom>
              <a:avLst/>
              <a:gdLst>
                <a:gd name="T0" fmla="*/ 103 w 205"/>
                <a:gd name="T1" fmla="*/ 14 h 204"/>
                <a:gd name="T2" fmla="*/ 112 w 205"/>
                <a:gd name="T3" fmla="*/ 14 h 204"/>
                <a:gd name="T4" fmla="*/ 117 w 205"/>
                <a:gd name="T5" fmla="*/ 0 h 204"/>
                <a:gd name="T6" fmla="*/ 148 w 205"/>
                <a:gd name="T7" fmla="*/ 9 h 204"/>
                <a:gd name="T8" fmla="*/ 143 w 205"/>
                <a:gd name="T9" fmla="*/ 24 h 204"/>
                <a:gd name="T10" fmla="*/ 172 w 205"/>
                <a:gd name="T11" fmla="*/ 47 h 204"/>
                <a:gd name="T12" fmla="*/ 185 w 205"/>
                <a:gd name="T13" fmla="*/ 40 h 204"/>
                <a:gd name="T14" fmla="*/ 200 w 205"/>
                <a:gd name="T15" fmla="*/ 68 h 204"/>
                <a:gd name="T16" fmla="*/ 187 w 205"/>
                <a:gd name="T17" fmla="*/ 75 h 204"/>
                <a:gd name="T18" fmla="*/ 190 w 205"/>
                <a:gd name="T19" fmla="*/ 112 h 204"/>
                <a:gd name="T20" fmla="*/ 205 w 205"/>
                <a:gd name="T21" fmla="*/ 116 h 204"/>
                <a:gd name="T22" fmla="*/ 196 w 205"/>
                <a:gd name="T23" fmla="*/ 147 h 204"/>
                <a:gd name="T24" fmla="*/ 181 w 205"/>
                <a:gd name="T25" fmla="*/ 143 h 204"/>
                <a:gd name="T26" fmla="*/ 158 w 205"/>
                <a:gd name="T27" fmla="*/ 171 h 204"/>
                <a:gd name="T28" fmla="*/ 165 w 205"/>
                <a:gd name="T29" fmla="*/ 185 h 204"/>
                <a:gd name="T30" fmla="*/ 136 w 205"/>
                <a:gd name="T31" fmla="*/ 200 h 204"/>
                <a:gd name="T32" fmla="*/ 129 w 205"/>
                <a:gd name="T33" fmla="*/ 186 h 204"/>
                <a:gd name="T34" fmla="*/ 103 w 205"/>
                <a:gd name="T35" fmla="*/ 190 h 204"/>
                <a:gd name="T36" fmla="*/ 103 w 205"/>
                <a:gd name="T37" fmla="*/ 167 h 204"/>
                <a:gd name="T38" fmla="*/ 165 w 205"/>
                <a:gd name="T39" fmla="*/ 121 h 204"/>
                <a:gd name="T40" fmla="*/ 122 w 205"/>
                <a:gd name="T41" fmla="*/ 40 h 204"/>
                <a:gd name="T42" fmla="*/ 103 w 205"/>
                <a:gd name="T43" fmla="*/ 37 h 204"/>
                <a:gd name="T44" fmla="*/ 103 w 205"/>
                <a:gd name="T45" fmla="*/ 14 h 204"/>
                <a:gd name="T46" fmla="*/ 48 w 205"/>
                <a:gd name="T47" fmla="*/ 33 h 204"/>
                <a:gd name="T48" fmla="*/ 40 w 205"/>
                <a:gd name="T49" fmla="*/ 20 h 204"/>
                <a:gd name="T50" fmla="*/ 69 w 205"/>
                <a:gd name="T51" fmla="*/ 4 h 204"/>
                <a:gd name="T52" fmla="*/ 76 w 205"/>
                <a:gd name="T53" fmla="*/ 18 h 204"/>
                <a:gd name="T54" fmla="*/ 103 w 205"/>
                <a:gd name="T55" fmla="*/ 14 h 204"/>
                <a:gd name="T56" fmla="*/ 103 w 205"/>
                <a:gd name="T57" fmla="*/ 37 h 204"/>
                <a:gd name="T58" fmla="*/ 40 w 205"/>
                <a:gd name="T59" fmla="*/ 83 h 204"/>
                <a:gd name="T60" fmla="*/ 84 w 205"/>
                <a:gd name="T61" fmla="*/ 164 h 204"/>
                <a:gd name="T62" fmla="*/ 84 w 205"/>
                <a:gd name="T63" fmla="*/ 164 h 204"/>
                <a:gd name="T64" fmla="*/ 103 w 205"/>
                <a:gd name="T65" fmla="*/ 167 h 204"/>
                <a:gd name="T66" fmla="*/ 103 w 205"/>
                <a:gd name="T67" fmla="*/ 190 h 204"/>
                <a:gd name="T68" fmla="*/ 93 w 205"/>
                <a:gd name="T69" fmla="*/ 190 h 204"/>
                <a:gd name="T70" fmla="*/ 88 w 205"/>
                <a:gd name="T71" fmla="*/ 204 h 204"/>
                <a:gd name="T72" fmla="*/ 58 w 205"/>
                <a:gd name="T73" fmla="*/ 195 h 204"/>
                <a:gd name="T74" fmla="*/ 62 w 205"/>
                <a:gd name="T75" fmla="*/ 180 h 204"/>
                <a:gd name="T76" fmla="*/ 34 w 205"/>
                <a:gd name="T77" fmla="*/ 157 h 204"/>
                <a:gd name="T78" fmla="*/ 20 w 205"/>
                <a:gd name="T79" fmla="*/ 164 h 204"/>
                <a:gd name="T80" fmla="*/ 5 w 205"/>
                <a:gd name="T81" fmla="*/ 136 h 204"/>
                <a:gd name="T82" fmla="*/ 18 w 205"/>
                <a:gd name="T83" fmla="*/ 129 h 204"/>
                <a:gd name="T84" fmla="*/ 15 w 205"/>
                <a:gd name="T85" fmla="*/ 92 h 204"/>
                <a:gd name="T86" fmla="*/ 0 w 205"/>
                <a:gd name="T87" fmla="*/ 88 h 204"/>
                <a:gd name="T88" fmla="*/ 10 w 205"/>
                <a:gd name="T89" fmla="*/ 57 h 204"/>
                <a:gd name="T90" fmla="*/ 24 w 205"/>
                <a:gd name="T91" fmla="*/ 61 h 204"/>
                <a:gd name="T92" fmla="*/ 48 w 205"/>
                <a:gd name="T93" fmla="*/ 33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5" h="204">
                  <a:moveTo>
                    <a:pt x="103" y="14"/>
                  </a:moveTo>
                  <a:cubicBezTo>
                    <a:pt x="106" y="14"/>
                    <a:pt x="109" y="14"/>
                    <a:pt x="112" y="14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48" y="9"/>
                    <a:pt x="148" y="9"/>
                    <a:pt x="148" y="9"/>
                  </a:cubicBezTo>
                  <a:cubicBezTo>
                    <a:pt x="143" y="24"/>
                    <a:pt x="143" y="24"/>
                    <a:pt x="143" y="24"/>
                  </a:cubicBezTo>
                  <a:cubicBezTo>
                    <a:pt x="155" y="29"/>
                    <a:pt x="164" y="37"/>
                    <a:pt x="172" y="47"/>
                  </a:cubicBezTo>
                  <a:cubicBezTo>
                    <a:pt x="185" y="40"/>
                    <a:pt x="185" y="40"/>
                    <a:pt x="185" y="40"/>
                  </a:cubicBezTo>
                  <a:cubicBezTo>
                    <a:pt x="200" y="68"/>
                    <a:pt x="200" y="68"/>
                    <a:pt x="200" y="68"/>
                  </a:cubicBezTo>
                  <a:cubicBezTo>
                    <a:pt x="187" y="75"/>
                    <a:pt x="187" y="75"/>
                    <a:pt x="187" y="75"/>
                  </a:cubicBezTo>
                  <a:cubicBezTo>
                    <a:pt x="191" y="87"/>
                    <a:pt x="192" y="99"/>
                    <a:pt x="190" y="112"/>
                  </a:cubicBezTo>
                  <a:cubicBezTo>
                    <a:pt x="205" y="116"/>
                    <a:pt x="205" y="116"/>
                    <a:pt x="205" y="116"/>
                  </a:cubicBezTo>
                  <a:cubicBezTo>
                    <a:pt x="196" y="147"/>
                    <a:pt x="196" y="147"/>
                    <a:pt x="196" y="147"/>
                  </a:cubicBezTo>
                  <a:cubicBezTo>
                    <a:pt x="181" y="143"/>
                    <a:pt x="181" y="143"/>
                    <a:pt x="181" y="143"/>
                  </a:cubicBezTo>
                  <a:cubicBezTo>
                    <a:pt x="175" y="154"/>
                    <a:pt x="167" y="164"/>
                    <a:pt x="158" y="171"/>
                  </a:cubicBezTo>
                  <a:cubicBezTo>
                    <a:pt x="165" y="185"/>
                    <a:pt x="165" y="185"/>
                    <a:pt x="165" y="185"/>
                  </a:cubicBezTo>
                  <a:cubicBezTo>
                    <a:pt x="136" y="200"/>
                    <a:pt x="136" y="200"/>
                    <a:pt x="136" y="200"/>
                  </a:cubicBezTo>
                  <a:cubicBezTo>
                    <a:pt x="129" y="186"/>
                    <a:pt x="129" y="186"/>
                    <a:pt x="129" y="186"/>
                  </a:cubicBezTo>
                  <a:cubicBezTo>
                    <a:pt x="121" y="189"/>
                    <a:pt x="112" y="190"/>
                    <a:pt x="103" y="190"/>
                  </a:cubicBezTo>
                  <a:cubicBezTo>
                    <a:pt x="103" y="167"/>
                    <a:pt x="103" y="167"/>
                    <a:pt x="103" y="167"/>
                  </a:cubicBezTo>
                  <a:cubicBezTo>
                    <a:pt x="131" y="167"/>
                    <a:pt x="156" y="149"/>
                    <a:pt x="165" y="121"/>
                  </a:cubicBezTo>
                  <a:cubicBezTo>
                    <a:pt x="176" y="87"/>
                    <a:pt x="156" y="50"/>
                    <a:pt x="122" y="40"/>
                  </a:cubicBezTo>
                  <a:cubicBezTo>
                    <a:pt x="115" y="38"/>
                    <a:pt x="109" y="37"/>
                    <a:pt x="103" y="37"/>
                  </a:cubicBezTo>
                  <a:lnTo>
                    <a:pt x="103" y="14"/>
                  </a:lnTo>
                  <a:close/>
                  <a:moveTo>
                    <a:pt x="48" y="33"/>
                  </a:moveTo>
                  <a:cubicBezTo>
                    <a:pt x="40" y="20"/>
                    <a:pt x="40" y="20"/>
                    <a:pt x="40" y="20"/>
                  </a:cubicBezTo>
                  <a:cubicBezTo>
                    <a:pt x="69" y="4"/>
                    <a:pt x="69" y="4"/>
                    <a:pt x="69" y="4"/>
                  </a:cubicBezTo>
                  <a:cubicBezTo>
                    <a:pt x="76" y="18"/>
                    <a:pt x="76" y="18"/>
                    <a:pt x="76" y="18"/>
                  </a:cubicBezTo>
                  <a:cubicBezTo>
                    <a:pt x="84" y="15"/>
                    <a:pt x="93" y="14"/>
                    <a:pt x="103" y="14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75" y="37"/>
                    <a:pt x="49" y="55"/>
                    <a:pt x="40" y="83"/>
                  </a:cubicBezTo>
                  <a:cubicBezTo>
                    <a:pt x="30" y="118"/>
                    <a:pt x="49" y="154"/>
                    <a:pt x="84" y="164"/>
                  </a:cubicBezTo>
                  <a:cubicBezTo>
                    <a:pt x="84" y="164"/>
                    <a:pt x="84" y="164"/>
                    <a:pt x="84" y="164"/>
                  </a:cubicBezTo>
                  <a:cubicBezTo>
                    <a:pt x="90" y="166"/>
                    <a:pt x="96" y="167"/>
                    <a:pt x="103" y="167"/>
                  </a:cubicBezTo>
                  <a:cubicBezTo>
                    <a:pt x="103" y="190"/>
                    <a:pt x="103" y="190"/>
                    <a:pt x="103" y="190"/>
                  </a:cubicBezTo>
                  <a:cubicBezTo>
                    <a:pt x="99" y="190"/>
                    <a:pt x="96" y="190"/>
                    <a:pt x="93" y="190"/>
                  </a:cubicBezTo>
                  <a:cubicBezTo>
                    <a:pt x="88" y="204"/>
                    <a:pt x="88" y="204"/>
                    <a:pt x="88" y="204"/>
                  </a:cubicBezTo>
                  <a:cubicBezTo>
                    <a:pt x="58" y="195"/>
                    <a:pt x="58" y="195"/>
                    <a:pt x="58" y="195"/>
                  </a:cubicBezTo>
                  <a:cubicBezTo>
                    <a:pt x="62" y="180"/>
                    <a:pt x="62" y="180"/>
                    <a:pt x="62" y="180"/>
                  </a:cubicBezTo>
                  <a:cubicBezTo>
                    <a:pt x="51" y="175"/>
                    <a:pt x="41" y="167"/>
                    <a:pt x="34" y="157"/>
                  </a:cubicBezTo>
                  <a:cubicBezTo>
                    <a:pt x="20" y="164"/>
                    <a:pt x="20" y="164"/>
                    <a:pt x="20" y="164"/>
                  </a:cubicBezTo>
                  <a:cubicBezTo>
                    <a:pt x="5" y="136"/>
                    <a:pt x="5" y="136"/>
                    <a:pt x="5" y="136"/>
                  </a:cubicBezTo>
                  <a:cubicBezTo>
                    <a:pt x="18" y="129"/>
                    <a:pt x="18" y="129"/>
                    <a:pt x="18" y="129"/>
                  </a:cubicBezTo>
                  <a:cubicBezTo>
                    <a:pt x="15" y="117"/>
                    <a:pt x="13" y="105"/>
                    <a:pt x="15" y="92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10" y="57"/>
                    <a:pt x="10" y="57"/>
                    <a:pt x="10" y="57"/>
                  </a:cubicBezTo>
                  <a:cubicBezTo>
                    <a:pt x="24" y="61"/>
                    <a:pt x="24" y="61"/>
                    <a:pt x="24" y="61"/>
                  </a:cubicBezTo>
                  <a:cubicBezTo>
                    <a:pt x="30" y="50"/>
                    <a:pt x="38" y="41"/>
                    <a:pt x="48" y="33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 b="1">
                <a:latin typeface="Raleway" panose="020B0503030101060003" pitchFamily="34" charset="0"/>
              </a:endParaRPr>
            </a:p>
          </p:txBody>
        </p:sp>
        <p:sp>
          <p:nvSpPr>
            <p:cNvPr id="115" name="Freeform 113"/>
            <p:cNvSpPr>
              <a:spLocks noEditPoints="1"/>
            </p:cNvSpPr>
            <p:nvPr/>
          </p:nvSpPr>
          <p:spPr bwMode="auto">
            <a:xfrm>
              <a:off x="1253764" y="2426121"/>
              <a:ext cx="649509" cy="646388"/>
            </a:xfrm>
            <a:custGeom>
              <a:avLst/>
              <a:gdLst>
                <a:gd name="T0" fmla="*/ 103 w 205"/>
                <a:gd name="T1" fmla="*/ 14 h 205"/>
                <a:gd name="T2" fmla="*/ 113 w 205"/>
                <a:gd name="T3" fmla="*/ 14 h 205"/>
                <a:gd name="T4" fmla="*/ 117 w 205"/>
                <a:gd name="T5" fmla="*/ 0 h 205"/>
                <a:gd name="T6" fmla="*/ 148 w 205"/>
                <a:gd name="T7" fmla="*/ 9 h 205"/>
                <a:gd name="T8" fmla="*/ 144 w 205"/>
                <a:gd name="T9" fmla="*/ 24 h 205"/>
                <a:gd name="T10" fmla="*/ 172 w 205"/>
                <a:gd name="T11" fmla="*/ 47 h 205"/>
                <a:gd name="T12" fmla="*/ 185 w 205"/>
                <a:gd name="T13" fmla="*/ 40 h 205"/>
                <a:gd name="T14" fmla="*/ 201 w 205"/>
                <a:gd name="T15" fmla="*/ 68 h 205"/>
                <a:gd name="T16" fmla="*/ 187 w 205"/>
                <a:gd name="T17" fmla="*/ 76 h 205"/>
                <a:gd name="T18" fmla="*/ 191 w 205"/>
                <a:gd name="T19" fmla="*/ 112 h 205"/>
                <a:gd name="T20" fmla="*/ 205 w 205"/>
                <a:gd name="T21" fmla="*/ 116 h 205"/>
                <a:gd name="T22" fmla="*/ 196 w 205"/>
                <a:gd name="T23" fmla="*/ 147 h 205"/>
                <a:gd name="T24" fmla="*/ 181 w 205"/>
                <a:gd name="T25" fmla="*/ 143 h 205"/>
                <a:gd name="T26" fmla="*/ 158 w 205"/>
                <a:gd name="T27" fmla="*/ 171 h 205"/>
                <a:gd name="T28" fmla="*/ 165 w 205"/>
                <a:gd name="T29" fmla="*/ 185 h 205"/>
                <a:gd name="T30" fmla="*/ 137 w 205"/>
                <a:gd name="T31" fmla="*/ 200 h 205"/>
                <a:gd name="T32" fmla="*/ 130 w 205"/>
                <a:gd name="T33" fmla="*/ 186 h 205"/>
                <a:gd name="T34" fmla="*/ 103 w 205"/>
                <a:gd name="T35" fmla="*/ 191 h 205"/>
                <a:gd name="T36" fmla="*/ 103 w 205"/>
                <a:gd name="T37" fmla="*/ 167 h 205"/>
                <a:gd name="T38" fmla="*/ 165 w 205"/>
                <a:gd name="T39" fmla="*/ 121 h 205"/>
                <a:gd name="T40" fmla="*/ 122 w 205"/>
                <a:gd name="T41" fmla="*/ 40 h 205"/>
                <a:gd name="T42" fmla="*/ 103 w 205"/>
                <a:gd name="T43" fmla="*/ 37 h 205"/>
                <a:gd name="T44" fmla="*/ 103 w 205"/>
                <a:gd name="T45" fmla="*/ 14 h 205"/>
                <a:gd name="T46" fmla="*/ 48 w 205"/>
                <a:gd name="T47" fmla="*/ 33 h 205"/>
                <a:gd name="T48" fmla="*/ 41 w 205"/>
                <a:gd name="T49" fmla="*/ 20 h 205"/>
                <a:gd name="T50" fmla="*/ 69 w 205"/>
                <a:gd name="T51" fmla="*/ 4 h 205"/>
                <a:gd name="T52" fmla="*/ 76 w 205"/>
                <a:gd name="T53" fmla="*/ 18 h 205"/>
                <a:gd name="T54" fmla="*/ 103 w 205"/>
                <a:gd name="T55" fmla="*/ 14 h 205"/>
                <a:gd name="T56" fmla="*/ 103 w 205"/>
                <a:gd name="T57" fmla="*/ 37 h 205"/>
                <a:gd name="T58" fmla="*/ 40 w 205"/>
                <a:gd name="T59" fmla="*/ 83 h 205"/>
                <a:gd name="T60" fmla="*/ 84 w 205"/>
                <a:gd name="T61" fmla="*/ 165 h 205"/>
                <a:gd name="T62" fmla="*/ 84 w 205"/>
                <a:gd name="T63" fmla="*/ 165 h 205"/>
                <a:gd name="T64" fmla="*/ 103 w 205"/>
                <a:gd name="T65" fmla="*/ 167 h 205"/>
                <a:gd name="T66" fmla="*/ 103 w 205"/>
                <a:gd name="T67" fmla="*/ 191 h 205"/>
                <a:gd name="T68" fmla="*/ 93 w 205"/>
                <a:gd name="T69" fmla="*/ 190 h 205"/>
                <a:gd name="T70" fmla="*/ 89 w 205"/>
                <a:gd name="T71" fmla="*/ 205 h 205"/>
                <a:gd name="T72" fmla="*/ 58 w 205"/>
                <a:gd name="T73" fmla="*/ 195 h 205"/>
                <a:gd name="T74" fmla="*/ 62 w 205"/>
                <a:gd name="T75" fmla="*/ 181 h 205"/>
                <a:gd name="T76" fmla="*/ 34 w 205"/>
                <a:gd name="T77" fmla="*/ 157 h 205"/>
                <a:gd name="T78" fmla="*/ 20 w 205"/>
                <a:gd name="T79" fmla="*/ 164 h 205"/>
                <a:gd name="T80" fmla="*/ 5 w 205"/>
                <a:gd name="T81" fmla="*/ 136 h 205"/>
                <a:gd name="T82" fmla="*/ 19 w 205"/>
                <a:gd name="T83" fmla="*/ 129 h 205"/>
                <a:gd name="T84" fmla="*/ 15 w 205"/>
                <a:gd name="T85" fmla="*/ 92 h 205"/>
                <a:gd name="T86" fmla="*/ 0 w 205"/>
                <a:gd name="T87" fmla="*/ 88 h 205"/>
                <a:gd name="T88" fmla="*/ 10 w 205"/>
                <a:gd name="T89" fmla="*/ 57 h 205"/>
                <a:gd name="T90" fmla="*/ 24 w 205"/>
                <a:gd name="T91" fmla="*/ 61 h 205"/>
                <a:gd name="T92" fmla="*/ 48 w 205"/>
                <a:gd name="T93" fmla="*/ 33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5" h="205">
                  <a:moveTo>
                    <a:pt x="103" y="14"/>
                  </a:moveTo>
                  <a:cubicBezTo>
                    <a:pt x="106" y="14"/>
                    <a:pt x="109" y="14"/>
                    <a:pt x="113" y="14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48" y="9"/>
                    <a:pt x="148" y="9"/>
                    <a:pt x="148" y="9"/>
                  </a:cubicBezTo>
                  <a:cubicBezTo>
                    <a:pt x="144" y="24"/>
                    <a:pt x="144" y="24"/>
                    <a:pt x="144" y="24"/>
                  </a:cubicBezTo>
                  <a:cubicBezTo>
                    <a:pt x="155" y="30"/>
                    <a:pt x="164" y="38"/>
                    <a:pt x="172" y="47"/>
                  </a:cubicBezTo>
                  <a:cubicBezTo>
                    <a:pt x="185" y="40"/>
                    <a:pt x="185" y="40"/>
                    <a:pt x="185" y="40"/>
                  </a:cubicBezTo>
                  <a:cubicBezTo>
                    <a:pt x="201" y="68"/>
                    <a:pt x="201" y="68"/>
                    <a:pt x="201" y="68"/>
                  </a:cubicBezTo>
                  <a:cubicBezTo>
                    <a:pt x="187" y="76"/>
                    <a:pt x="187" y="76"/>
                    <a:pt x="187" y="76"/>
                  </a:cubicBezTo>
                  <a:cubicBezTo>
                    <a:pt x="191" y="87"/>
                    <a:pt x="192" y="99"/>
                    <a:pt x="191" y="112"/>
                  </a:cubicBezTo>
                  <a:cubicBezTo>
                    <a:pt x="205" y="116"/>
                    <a:pt x="205" y="116"/>
                    <a:pt x="205" y="116"/>
                  </a:cubicBezTo>
                  <a:cubicBezTo>
                    <a:pt x="196" y="147"/>
                    <a:pt x="196" y="147"/>
                    <a:pt x="196" y="147"/>
                  </a:cubicBezTo>
                  <a:cubicBezTo>
                    <a:pt x="181" y="143"/>
                    <a:pt x="181" y="143"/>
                    <a:pt x="181" y="143"/>
                  </a:cubicBezTo>
                  <a:cubicBezTo>
                    <a:pt x="175" y="154"/>
                    <a:pt x="167" y="164"/>
                    <a:pt x="158" y="171"/>
                  </a:cubicBezTo>
                  <a:cubicBezTo>
                    <a:pt x="165" y="185"/>
                    <a:pt x="165" y="185"/>
                    <a:pt x="165" y="185"/>
                  </a:cubicBezTo>
                  <a:cubicBezTo>
                    <a:pt x="137" y="200"/>
                    <a:pt x="137" y="200"/>
                    <a:pt x="137" y="200"/>
                  </a:cubicBezTo>
                  <a:cubicBezTo>
                    <a:pt x="130" y="186"/>
                    <a:pt x="130" y="186"/>
                    <a:pt x="130" y="186"/>
                  </a:cubicBezTo>
                  <a:cubicBezTo>
                    <a:pt x="121" y="189"/>
                    <a:pt x="112" y="191"/>
                    <a:pt x="103" y="191"/>
                  </a:cubicBezTo>
                  <a:cubicBezTo>
                    <a:pt x="103" y="167"/>
                    <a:pt x="103" y="167"/>
                    <a:pt x="103" y="167"/>
                  </a:cubicBezTo>
                  <a:cubicBezTo>
                    <a:pt x="131" y="167"/>
                    <a:pt x="157" y="149"/>
                    <a:pt x="165" y="121"/>
                  </a:cubicBezTo>
                  <a:cubicBezTo>
                    <a:pt x="176" y="87"/>
                    <a:pt x="156" y="50"/>
                    <a:pt x="122" y="40"/>
                  </a:cubicBezTo>
                  <a:cubicBezTo>
                    <a:pt x="116" y="38"/>
                    <a:pt x="109" y="37"/>
                    <a:pt x="103" y="37"/>
                  </a:cubicBezTo>
                  <a:lnTo>
                    <a:pt x="103" y="14"/>
                  </a:lnTo>
                  <a:close/>
                  <a:moveTo>
                    <a:pt x="48" y="33"/>
                  </a:moveTo>
                  <a:cubicBezTo>
                    <a:pt x="41" y="20"/>
                    <a:pt x="41" y="20"/>
                    <a:pt x="41" y="20"/>
                  </a:cubicBezTo>
                  <a:cubicBezTo>
                    <a:pt x="69" y="4"/>
                    <a:pt x="69" y="4"/>
                    <a:pt x="69" y="4"/>
                  </a:cubicBezTo>
                  <a:cubicBezTo>
                    <a:pt x="76" y="18"/>
                    <a:pt x="76" y="18"/>
                    <a:pt x="76" y="18"/>
                  </a:cubicBezTo>
                  <a:cubicBezTo>
                    <a:pt x="85" y="15"/>
                    <a:pt x="94" y="14"/>
                    <a:pt x="103" y="14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75" y="37"/>
                    <a:pt x="49" y="55"/>
                    <a:pt x="40" y="83"/>
                  </a:cubicBezTo>
                  <a:cubicBezTo>
                    <a:pt x="30" y="118"/>
                    <a:pt x="49" y="154"/>
                    <a:pt x="84" y="165"/>
                  </a:cubicBezTo>
                  <a:cubicBezTo>
                    <a:pt x="84" y="165"/>
                    <a:pt x="84" y="165"/>
                    <a:pt x="84" y="165"/>
                  </a:cubicBezTo>
                  <a:cubicBezTo>
                    <a:pt x="90" y="166"/>
                    <a:pt x="97" y="167"/>
                    <a:pt x="103" y="167"/>
                  </a:cubicBezTo>
                  <a:cubicBezTo>
                    <a:pt x="103" y="191"/>
                    <a:pt x="103" y="191"/>
                    <a:pt x="103" y="191"/>
                  </a:cubicBezTo>
                  <a:cubicBezTo>
                    <a:pt x="100" y="191"/>
                    <a:pt x="96" y="190"/>
                    <a:pt x="93" y="190"/>
                  </a:cubicBezTo>
                  <a:cubicBezTo>
                    <a:pt x="89" y="205"/>
                    <a:pt x="89" y="205"/>
                    <a:pt x="89" y="205"/>
                  </a:cubicBezTo>
                  <a:cubicBezTo>
                    <a:pt x="58" y="195"/>
                    <a:pt x="58" y="195"/>
                    <a:pt x="58" y="195"/>
                  </a:cubicBezTo>
                  <a:cubicBezTo>
                    <a:pt x="62" y="181"/>
                    <a:pt x="62" y="181"/>
                    <a:pt x="62" y="181"/>
                  </a:cubicBezTo>
                  <a:cubicBezTo>
                    <a:pt x="51" y="175"/>
                    <a:pt x="41" y="167"/>
                    <a:pt x="34" y="157"/>
                  </a:cubicBezTo>
                  <a:cubicBezTo>
                    <a:pt x="20" y="164"/>
                    <a:pt x="20" y="164"/>
                    <a:pt x="20" y="164"/>
                  </a:cubicBezTo>
                  <a:cubicBezTo>
                    <a:pt x="5" y="136"/>
                    <a:pt x="5" y="136"/>
                    <a:pt x="5" y="136"/>
                  </a:cubicBezTo>
                  <a:cubicBezTo>
                    <a:pt x="19" y="129"/>
                    <a:pt x="19" y="129"/>
                    <a:pt x="19" y="129"/>
                  </a:cubicBezTo>
                  <a:cubicBezTo>
                    <a:pt x="15" y="117"/>
                    <a:pt x="14" y="105"/>
                    <a:pt x="15" y="92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10" y="57"/>
                    <a:pt x="10" y="57"/>
                    <a:pt x="10" y="57"/>
                  </a:cubicBezTo>
                  <a:cubicBezTo>
                    <a:pt x="24" y="61"/>
                    <a:pt x="24" y="61"/>
                    <a:pt x="24" y="61"/>
                  </a:cubicBezTo>
                  <a:cubicBezTo>
                    <a:pt x="30" y="50"/>
                    <a:pt x="38" y="41"/>
                    <a:pt x="48" y="33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 b="1">
                <a:latin typeface="Raleway" panose="020B0503030101060003" pitchFamily="34" charset="0"/>
              </a:endParaRPr>
            </a:p>
          </p:txBody>
        </p:sp>
        <p:sp>
          <p:nvSpPr>
            <p:cNvPr id="116" name="Freeform 114"/>
            <p:cNvSpPr>
              <a:spLocks/>
            </p:cNvSpPr>
            <p:nvPr/>
          </p:nvSpPr>
          <p:spPr bwMode="auto">
            <a:xfrm>
              <a:off x="1872047" y="2513555"/>
              <a:ext cx="487132" cy="212340"/>
            </a:xfrm>
            <a:custGeom>
              <a:avLst/>
              <a:gdLst>
                <a:gd name="T0" fmla="*/ 37 w 156"/>
                <a:gd name="T1" fmla="*/ 0 h 68"/>
                <a:gd name="T2" fmla="*/ 118 w 156"/>
                <a:gd name="T3" fmla="*/ 0 h 68"/>
                <a:gd name="T4" fmla="*/ 156 w 156"/>
                <a:gd name="T5" fmla="*/ 68 h 68"/>
                <a:gd name="T6" fmla="*/ 0 w 156"/>
                <a:gd name="T7" fmla="*/ 68 h 68"/>
                <a:gd name="T8" fmla="*/ 37 w 156"/>
                <a:gd name="T9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6" h="68">
                  <a:moveTo>
                    <a:pt x="37" y="0"/>
                  </a:moveTo>
                  <a:lnTo>
                    <a:pt x="118" y="0"/>
                  </a:lnTo>
                  <a:lnTo>
                    <a:pt x="156" y="68"/>
                  </a:lnTo>
                  <a:lnTo>
                    <a:pt x="0" y="68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4E4E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 b="1">
                <a:latin typeface="Raleway" panose="020B0503030101060003" pitchFamily="34" charset="0"/>
              </a:endParaRPr>
            </a:p>
          </p:txBody>
        </p:sp>
        <p:sp>
          <p:nvSpPr>
            <p:cNvPr id="117" name="Freeform 115"/>
            <p:cNvSpPr>
              <a:spLocks/>
            </p:cNvSpPr>
            <p:nvPr/>
          </p:nvSpPr>
          <p:spPr bwMode="auto">
            <a:xfrm>
              <a:off x="1462982" y="1595498"/>
              <a:ext cx="1302142" cy="971142"/>
            </a:xfrm>
            <a:custGeom>
              <a:avLst/>
              <a:gdLst>
                <a:gd name="T0" fmla="*/ 19 w 412"/>
                <a:gd name="T1" fmla="*/ 0 h 307"/>
                <a:gd name="T2" fmla="*/ 393 w 412"/>
                <a:gd name="T3" fmla="*/ 0 h 307"/>
                <a:gd name="T4" fmla="*/ 412 w 412"/>
                <a:gd name="T5" fmla="*/ 19 h 307"/>
                <a:gd name="T6" fmla="*/ 412 w 412"/>
                <a:gd name="T7" fmla="*/ 288 h 307"/>
                <a:gd name="T8" fmla="*/ 393 w 412"/>
                <a:gd name="T9" fmla="*/ 307 h 307"/>
                <a:gd name="T10" fmla="*/ 19 w 412"/>
                <a:gd name="T11" fmla="*/ 307 h 307"/>
                <a:gd name="T12" fmla="*/ 0 w 412"/>
                <a:gd name="T13" fmla="*/ 288 h 307"/>
                <a:gd name="T14" fmla="*/ 0 w 412"/>
                <a:gd name="T15" fmla="*/ 19 h 307"/>
                <a:gd name="T16" fmla="*/ 19 w 412"/>
                <a:gd name="T17" fmla="*/ 0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2" h="307">
                  <a:moveTo>
                    <a:pt x="19" y="0"/>
                  </a:moveTo>
                  <a:cubicBezTo>
                    <a:pt x="393" y="0"/>
                    <a:pt x="393" y="0"/>
                    <a:pt x="393" y="0"/>
                  </a:cubicBezTo>
                  <a:cubicBezTo>
                    <a:pt x="403" y="0"/>
                    <a:pt x="412" y="8"/>
                    <a:pt x="412" y="19"/>
                  </a:cubicBezTo>
                  <a:cubicBezTo>
                    <a:pt x="412" y="288"/>
                    <a:pt x="412" y="288"/>
                    <a:pt x="412" y="288"/>
                  </a:cubicBezTo>
                  <a:cubicBezTo>
                    <a:pt x="412" y="299"/>
                    <a:pt x="403" y="307"/>
                    <a:pt x="393" y="307"/>
                  </a:cubicBezTo>
                  <a:cubicBezTo>
                    <a:pt x="19" y="307"/>
                    <a:pt x="19" y="307"/>
                    <a:pt x="19" y="307"/>
                  </a:cubicBezTo>
                  <a:cubicBezTo>
                    <a:pt x="8" y="307"/>
                    <a:pt x="0" y="299"/>
                    <a:pt x="0" y="288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8"/>
                    <a:pt x="8" y="0"/>
                    <a:pt x="19" y="0"/>
                  </a:cubicBezTo>
                  <a:close/>
                </a:path>
              </a:pathLst>
            </a:custGeom>
            <a:solidFill>
              <a:srgbClr val="4E4E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 b="1">
                <a:latin typeface="Raleway" panose="020B0503030101060003" pitchFamily="34" charset="0"/>
              </a:endParaRPr>
            </a:p>
          </p:txBody>
        </p:sp>
        <p:sp>
          <p:nvSpPr>
            <p:cNvPr id="118" name="Oval 116"/>
            <p:cNvSpPr>
              <a:spLocks noChangeArrowheads="1"/>
            </p:cNvSpPr>
            <p:nvPr/>
          </p:nvSpPr>
          <p:spPr bwMode="auto">
            <a:xfrm>
              <a:off x="2683933" y="2507310"/>
              <a:ext cx="15614" cy="15614"/>
            </a:xfrm>
            <a:prstGeom prst="ellipse">
              <a:avLst/>
            </a:prstGeom>
            <a:solidFill>
              <a:srgbClr val="9898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 b="1">
                <a:latin typeface="Raleway" panose="020B0503030101060003" pitchFamily="34" charset="0"/>
              </a:endParaRPr>
            </a:p>
          </p:txBody>
        </p:sp>
        <p:sp>
          <p:nvSpPr>
            <p:cNvPr id="119" name="Oval 117"/>
            <p:cNvSpPr>
              <a:spLocks noChangeArrowheads="1"/>
            </p:cNvSpPr>
            <p:nvPr/>
          </p:nvSpPr>
          <p:spPr bwMode="auto">
            <a:xfrm>
              <a:off x="2652707" y="2507310"/>
              <a:ext cx="15614" cy="15614"/>
            </a:xfrm>
            <a:prstGeom prst="ellipse">
              <a:avLst/>
            </a:prstGeom>
            <a:solidFill>
              <a:srgbClr val="9898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 b="1">
                <a:latin typeface="Raleway" panose="020B0503030101060003" pitchFamily="34" charset="0"/>
              </a:endParaRPr>
            </a:p>
          </p:txBody>
        </p:sp>
        <p:sp>
          <p:nvSpPr>
            <p:cNvPr id="120" name="Oval 118"/>
            <p:cNvSpPr>
              <a:spLocks noChangeArrowheads="1"/>
            </p:cNvSpPr>
            <p:nvPr/>
          </p:nvSpPr>
          <p:spPr bwMode="auto">
            <a:xfrm>
              <a:off x="2624604" y="2507310"/>
              <a:ext cx="15614" cy="15614"/>
            </a:xfrm>
            <a:prstGeom prst="ellipse">
              <a:avLst/>
            </a:prstGeom>
            <a:solidFill>
              <a:srgbClr val="9898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 b="1">
                <a:latin typeface="Raleway" panose="020B0503030101060003" pitchFamily="34" charset="0"/>
              </a:endParaRPr>
            </a:p>
          </p:txBody>
        </p:sp>
        <p:sp>
          <p:nvSpPr>
            <p:cNvPr id="121" name="Freeform 119"/>
            <p:cNvSpPr>
              <a:spLocks/>
            </p:cNvSpPr>
            <p:nvPr/>
          </p:nvSpPr>
          <p:spPr bwMode="auto">
            <a:xfrm>
              <a:off x="1359934" y="2663442"/>
              <a:ext cx="1508236" cy="62453"/>
            </a:xfrm>
            <a:custGeom>
              <a:avLst/>
              <a:gdLst>
                <a:gd name="T0" fmla="*/ 10 w 476"/>
                <a:gd name="T1" fmla="*/ 0 h 20"/>
                <a:gd name="T2" fmla="*/ 466 w 476"/>
                <a:gd name="T3" fmla="*/ 0 h 20"/>
                <a:gd name="T4" fmla="*/ 476 w 476"/>
                <a:gd name="T5" fmla="*/ 10 h 20"/>
                <a:gd name="T6" fmla="*/ 476 w 476"/>
                <a:gd name="T7" fmla="*/ 10 h 20"/>
                <a:gd name="T8" fmla="*/ 466 w 476"/>
                <a:gd name="T9" fmla="*/ 20 h 20"/>
                <a:gd name="T10" fmla="*/ 10 w 476"/>
                <a:gd name="T11" fmla="*/ 20 h 20"/>
                <a:gd name="T12" fmla="*/ 0 w 476"/>
                <a:gd name="T13" fmla="*/ 10 h 20"/>
                <a:gd name="T14" fmla="*/ 0 w 476"/>
                <a:gd name="T15" fmla="*/ 10 h 20"/>
                <a:gd name="T16" fmla="*/ 10 w 476"/>
                <a:gd name="T17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6" h="20">
                  <a:moveTo>
                    <a:pt x="10" y="0"/>
                  </a:moveTo>
                  <a:cubicBezTo>
                    <a:pt x="466" y="0"/>
                    <a:pt x="466" y="0"/>
                    <a:pt x="466" y="0"/>
                  </a:cubicBezTo>
                  <a:cubicBezTo>
                    <a:pt x="472" y="0"/>
                    <a:pt x="476" y="5"/>
                    <a:pt x="476" y="10"/>
                  </a:cubicBezTo>
                  <a:cubicBezTo>
                    <a:pt x="476" y="10"/>
                    <a:pt x="476" y="10"/>
                    <a:pt x="476" y="10"/>
                  </a:cubicBezTo>
                  <a:cubicBezTo>
                    <a:pt x="476" y="16"/>
                    <a:pt x="472" y="20"/>
                    <a:pt x="466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4" y="20"/>
                    <a:pt x="0" y="16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5"/>
                    <a:pt x="4" y="0"/>
                    <a:pt x="10" y="0"/>
                  </a:cubicBezTo>
                  <a:close/>
                </a:path>
              </a:pathLst>
            </a:custGeom>
            <a:solidFill>
              <a:srgbClr val="9898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 b="1">
                <a:latin typeface="Raleway" panose="020B0503030101060003" pitchFamily="34" charset="0"/>
              </a:endParaRPr>
            </a:p>
          </p:txBody>
        </p:sp>
        <p:sp>
          <p:nvSpPr>
            <p:cNvPr id="122" name="Freeform 120"/>
            <p:cNvSpPr>
              <a:spLocks/>
            </p:cNvSpPr>
            <p:nvPr/>
          </p:nvSpPr>
          <p:spPr bwMode="auto">
            <a:xfrm>
              <a:off x="1359934" y="2694668"/>
              <a:ext cx="1508236" cy="31226"/>
            </a:xfrm>
            <a:custGeom>
              <a:avLst/>
              <a:gdLst>
                <a:gd name="T0" fmla="*/ 476 w 476"/>
                <a:gd name="T1" fmla="*/ 0 h 10"/>
                <a:gd name="T2" fmla="*/ 466 w 476"/>
                <a:gd name="T3" fmla="*/ 10 h 10"/>
                <a:gd name="T4" fmla="*/ 10 w 476"/>
                <a:gd name="T5" fmla="*/ 10 h 10"/>
                <a:gd name="T6" fmla="*/ 0 w 476"/>
                <a:gd name="T7" fmla="*/ 0 h 10"/>
                <a:gd name="T8" fmla="*/ 476 w 476"/>
                <a:gd name="T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6" h="10">
                  <a:moveTo>
                    <a:pt x="476" y="0"/>
                  </a:moveTo>
                  <a:cubicBezTo>
                    <a:pt x="476" y="6"/>
                    <a:pt x="472" y="10"/>
                    <a:pt x="466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4" y="10"/>
                    <a:pt x="0" y="6"/>
                    <a:pt x="0" y="0"/>
                  </a:cubicBezTo>
                  <a:lnTo>
                    <a:pt x="476" y="0"/>
                  </a:lnTo>
                  <a:close/>
                </a:path>
              </a:pathLst>
            </a:custGeom>
            <a:solidFill>
              <a:srgbClr val="4E4E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 b="1">
                <a:latin typeface="Raleway" panose="020B0503030101060003" pitchFamily="34" charset="0"/>
              </a:endParaRPr>
            </a:p>
          </p:txBody>
        </p:sp>
        <p:sp>
          <p:nvSpPr>
            <p:cNvPr id="123" name="Rectangle 121"/>
            <p:cNvSpPr>
              <a:spLocks noChangeArrowheads="1"/>
            </p:cNvSpPr>
            <p:nvPr/>
          </p:nvSpPr>
          <p:spPr bwMode="auto">
            <a:xfrm>
              <a:off x="1503575" y="1632970"/>
              <a:ext cx="1220953" cy="82750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 b="1">
                <a:latin typeface="Raleway" panose="020B0503030101060003" pitchFamily="34" charset="0"/>
              </a:endParaRPr>
            </a:p>
          </p:txBody>
        </p:sp>
        <p:sp>
          <p:nvSpPr>
            <p:cNvPr id="124" name="Rectangle 122"/>
            <p:cNvSpPr>
              <a:spLocks noChangeArrowheads="1"/>
            </p:cNvSpPr>
            <p:nvPr/>
          </p:nvSpPr>
          <p:spPr bwMode="auto">
            <a:xfrm>
              <a:off x="1597254" y="1770366"/>
              <a:ext cx="334124" cy="7182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 b="1">
                <a:latin typeface="Raleway" panose="020B0503030101060003" pitchFamily="34" charset="0"/>
              </a:endParaRPr>
            </a:p>
          </p:txBody>
        </p:sp>
        <p:sp>
          <p:nvSpPr>
            <p:cNvPr id="125" name="Rectangle 123"/>
            <p:cNvSpPr>
              <a:spLocks noChangeArrowheads="1"/>
            </p:cNvSpPr>
            <p:nvPr/>
          </p:nvSpPr>
          <p:spPr bwMode="auto">
            <a:xfrm>
              <a:off x="1597254" y="2063895"/>
              <a:ext cx="334124" cy="78067"/>
            </a:xfrm>
            <a:prstGeom prst="rect">
              <a:avLst/>
            </a:prstGeom>
            <a:solidFill>
              <a:srgbClr val="FFD4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 b="1">
                <a:latin typeface="Raleway" panose="020B0503030101060003" pitchFamily="34" charset="0"/>
              </a:endParaRPr>
            </a:p>
          </p:txBody>
        </p:sp>
        <p:sp>
          <p:nvSpPr>
            <p:cNvPr id="126" name="Rectangle 124"/>
            <p:cNvSpPr>
              <a:spLocks noChangeArrowheads="1"/>
            </p:cNvSpPr>
            <p:nvPr/>
          </p:nvSpPr>
          <p:spPr bwMode="auto">
            <a:xfrm>
              <a:off x="1597254" y="1860922"/>
              <a:ext cx="334124" cy="12491"/>
            </a:xfrm>
            <a:prstGeom prst="rect">
              <a:avLst/>
            </a:prstGeom>
            <a:solidFill>
              <a:srgbClr val="E6E6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 b="1">
                <a:latin typeface="Raleway" panose="020B0503030101060003" pitchFamily="34" charset="0"/>
              </a:endParaRPr>
            </a:p>
          </p:txBody>
        </p:sp>
        <p:sp>
          <p:nvSpPr>
            <p:cNvPr id="127" name="Rectangle 125"/>
            <p:cNvSpPr>
              <a:spLocks noChangeArrowheads="1"/>
            </p:cNvSpPr>
            <p:nvPr/>
          </p:nvSpPr>
          <p:spPr bwMode="auto">
            <a:xfrm>
              <a:off x="1597254" y="1889027"/>
              <a:ext cx="334124" cy="12491"/>
            </a:xfrm>
            <a:prstGeom prst="rect">
              <a:avLst/>
            </a:prstGeom>
            <a:solidFill>
              <a:srgbClr val="E6E6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 b="1">
                <a:latin typeface="Raleway" panose="020B0503030101060003" pitchFamily="34" charset="0"/>
              </a:endParaRPr>
            </a:p>
          </p:txBody>
        </p:sp>
        <p:sp>
          <p:nvSpPr>
            <p:cNvPr id="128" name="Rectangle 126"/>
            <p:cNvSpPr>
              <a:spLocks noChangeArrowheads="1"/>
            </p:cNvSpPr>
            <p:nvPr/>
          </p:nvSpPr>
          <p:spPr bwMode="auto">
            <a:xfrm>
              <a:off x="1597254" y="1914008"/>
              <a:ext cx="334124" cy="12491"/>
            </a:xfrm>
            <a:prstGeom prst="rect">
              <a:avLst/>
            </a:prstGeom>
            <a:solidFill>
              <a:srgbClr val="E6E6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 b="1">
                <a:latin typeface="Raleway" panose="020B0503030101060003" pitchFamily="34" charset="0"/>
              </a:endParaRPr>
            </a:p>
          </p:txBody>
        </p:sp>
        <p:sp>
          <p:nvSpPr>
            <p:cNvPr id="129" name="Rectangle 127"/>
            <p:cNvSpPr>
              <a:spLocks noChangeArrowheads="1"/>
            </p:cNvSpPr>
            <p:nvPr/>
          </p:nvSpPr>
          <p:spPr bwMode="auto">
            <a:xfrm>
              <a:off x="1597254" y="1938989"/>
              <a:ext cx="234199" cy="12491"/>
            </a:xfrm>
            <a:prstGeom prst="rect">
              <a:avLst/>
            </a:prstGeom>
            <a:solidFill>
              <a:srgbClr val="E6E6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 b="1">
                <a:latin typeface="Raleway" panose="020B0503030101060003" pitchFamily="34" charset="0"/>
              </a:endParaRPr>
            </a:p>
          </p:txBody>
        </p:sp>
        <p:sp>
          <p:nvSpPr>
            <p:cNvPr id="130" name="Rectangle 128"/>
            <p:cNvSpPr>
              <a:spLocks noChangeArrowheads="1"/>
            </p:cNvSpPr>
            <p:nvPr/>
          </p:nvSpPr>
          <p:spPr bwMode="auto">
            <a:xfrm>
              <a:off x="1597254" y="1963970"/>
              <a:ext cx="334124" cy="12491"/>
            </a:xfrm>
            <a:prstGeom prst="rect">
              <a:avLst/>
            </a:prstGeom>
            <a:solidFill>
              <a:srgbClr val="E6E6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 b="1">
                <a:latin typeface="Raleway" panose="020B0503030101060003" pitchFamily="34" charset="0"/>
              </a:endParaRPr>
            </a:p>
          </p:txBody>
        </p:sp>
        <p:sp>
          <p:nvSpPr>
            <p:cNvPr id="131" name="Rectangle 129"/>
            <p:cNvSpPr>
              <a:spLocks noChangeArrowheads="1"/>
            </p:cNvSpPr>
            <p:nvPr/>
          </p:nvSpPr>
          <p:spPr bwMode="auto">
            <a:xfrm>
              <a:off x="1597254" y="1988951"/>
              <a:ext cx="334124" cy="12491"/>
            </a:xfrm>
            <a:prstGeom prst="rect">
              <a:avLst/>
            </a:prstGeom>
            <a:solidFill>
              <a:srgbClr val="E6E6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 b="1">
                <a:latin typeface="Raleway" panose="020B0503030101060003" pitchFamily="34" charset="0"/>
              </a:endParaRPr>
            </a:p>
          </p:txBody>
        </p:sp>
        <p:sp>
          <p:nvSpPr>
            <p:cNvPr id="132" name="Rectangle 130"/>
            <p:cNvSpPr>
              <a:spLocks noChangeArrowheads="1"/>
            </p:cNvSpPr>
            <p:nvPr/>
          </p:nvSpPr>
          <p:spPr bwMode="auto">
            <a:xfrm>
              <a:off x="1597254" y="2013932"/>
              <a:ext cx="215463" cy="12491"/>
            </a:xfrm>
            <a:prstGeom prst="rect">
              <a:avLst/>
            </a:prstGeom>
            <a:solidFill>
              <a:srgbClr val="E6E6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 b="1">
                <a:latin typeface="Raleway" panose="020B0503030101060003" pitchFamily="34" charset="0"/>
              </a:endParaRPr>
            </a:p>
          </p:txBody>
        </p:sp>
        <p:sp>
          <p:nvSpPr>
            <p:cNvPr id="133" name="Rectangle 131"/>
            <p:cNvSpPr>
              <a:spLocks noChangeArrowheads="1"/>
            </p:cNvSpPr>
            <p:nvPr/>
          </p:nvSpPr>
          <p:spPr bwMode="auto">
            <a:xfrm>
              <a:off x="1597254" y="2157574"/>
              <a:ext cx="334124" cy="12491"/>
            </a:xfrm>
            <a:prstGeom prst="rect">
              <a:avLst/>
            </a:prstGeom>
            <a:solidFill>
              <a:srgbClr val="E6E6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 b="1">
                <a:latin typeface="Raleway" panose="020B0503030101060003" pitchFamily="34" charset="0"/>
              </a:endParaRPr>
            </a:p>
          </p:txBody>
        </p:sp>
        <p:sp>
          <p:nvSpPr>
            <p:cNvPr id="134" name="Rectangle 132"/>
            <p:cNvSpPr>
              <a:spLocks noChangeArrowheads="1"/>
            </p:cNvSpPr>
            <p:nvPr/>
          </p:nvSpPr>
          <p:spPr bwMode="auto">
            <a:xfrm>
              <a:off x="1597254" y="2182555"/>
              <a:ext cx="334124" cy="12491"/>
            </a:xfrm>
            <a:prstGeom prst="rect">
              <a:avLst/>
            </a:prstGeom>
            <a:solidFill>
              <a:srgbClr val="E6E6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 b="1">
                <a:latin typeface="Raleway" panose="020B0503030101060003" pitchFamily="34" charset="0"/>
              </a:endParaRPr>
            </a:p>
          </p:txBody>
        </p:sp>
        <p:sp>
          <p:nvSpPr>
            <p:cNvPr id="135" name="Rectangle 133"/>
            <p:cNvSpPr>
              <a:spLocks noChangeArrowheads="1"/>
            </p:cNvSpPr>
            <p:nvPr/>
          </p:nvSpPr>
          <p:spPr bwMode="auto">
            <a:xfrm>
              <a:off x="1597254" y="2207536"/>
              <a:ext cx="334124" cy="12491"/>
            </a:xfrm>
            <a:prstGeom prst="rect">
              <a:avLst/>
            </a:prstGeom>
            <a:solidFill>
              <a:srgbClr val="E6E6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 b="1">
                <a:latin typeface="Raleway" panose="020B0503030101060003" pitchFamily="34" charset="0"/>
              </a:endParaRPr>
            </a:p>
          </p:txBody>
        </p:sp>
        <p:sp>
          <p:nvSpPr>
            <p:cNvPr id="136" name="Rectangle 134"/>
            <p:cNvSpPr>
              <a:spLocks noChangeArrowheads="1"/>
            </p:cNvSpPr>
            <p:nvPr/>
          </p:nvSpPr>
          <p:spPr bwMode="auto">
            <a:xfrm>
              <a:off x="1597254" y="2232517"/>
              <a:ext cx="334124" cy="12491"/>
            </a:xfrm>
            <a:prstGeom prst="rect">
              <a:avLst/>
            </a:prstGeom>
            <a:solidFill>
              <a:srgbClr val="E6E6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 b="1">
                <a:latin typeface="Raleway" panose="020B0503030101060003" pitchFamily="34" charset="0"/>
              </a:endParaRPr>
            </a:p>
          </p:txBody>
        </p:sp>
        <p:sp>
          <p:nvSpPr>
            <p:cNvPr id="137" name="Rectangle 135"/>
            <p:cNvSpPr>
              <a:spLocks noChangeArrowheads="1"/>
            </p:cNvSpPr>
            <p:nvPr/>
          </p:nvSpPr>
          <p:spPr bwMode="auto">
            <a:xfrm>
              <a:off x="1597254" y="2260620"/>
              <a:ext cx="202973" cy="9369"/>
            </a:xfrm>
            <a:prstGeom prst="rect">
              <a:avLst/>
            </a:prstGeom>
            <a:solidFill>
              <a:srgbClr val="E6E6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 b="1">
                <a:latin typeface="Raleway" panose="020B0503030101060003" pitchFamily="34" charset="0"/>
              </a:endParaRPr>
            </a:p>
          </p:txBody>
        </p:sp>
        <p:sp>
          <p:nvSpPr>
            <p:cNvPr id="138" name="Rectangle 136"/>
            <p:cNvSpPr>
              <a:spLocks noChangeArrowheads="1"/>
            </p:cNvSpPr>
            <p:nvPr/>
          </p:nvSpPr>
          <p:spPr bwMode="auto">
            <a:xfrm>
              <a:off x="1597254" y="2285601"/>
              <a:ext cx="334124" cy="9369"/>
            </a:xfrm>
            <a:prstGeom prst="rect">
              <a:avLst/>
            </a:prstGeom>
            <a:solidFill>
              <a:srgbClr val="E6E6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 b="1">
                <a:latin typeface="Raleway" panose="020B0503030101060003" pitchFamily="34" charset="0"/>
              </a:endParaRPr>
            </a:p>
          </p:txBody>
        </p:sp>
        <p:sp>
          <p:nvSpPr>
            <p:cNvPr id="139" name="Rectangle 137"/>
            <p:cNvSpPr>
              <a:spLocks noChangeArrowheads="1"/>
            </p:cNvSpPr>
            <p:nvPr/>
          </p:nvSpPr>
          <p:spPr bwMode="auto">
            <a:xfrm>
              <a:off x="1597254" y="2310582"/>
              <a:ext cx="124906" cy="9369"/>
            </a:xfrm>
            <a:prstGeom prst="rect">
              <a:avLst/>
            </a:prstGeom>
            <a:solidFill>
              <a:srgbClr val="E6E6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 b="1">
                <a:latin typeface="Raleway" panose="020B0503030101060003" pitchFamily="34" charset="0"/>
              </a:endParaRPr>
            </a:p>
          </p:txBody>
        </p:sp>
        <p:sp>
          <p:nvSpPr>
            <p:cNvPr id="140" name="Rectangle 138"/>
            <p:cNvSpPr>
              <a:spLocks noChangeArrowheads="1"/>
            </p:cNvSpPr>
            <p:nvPr/>
          </p:nvSpPr>
          <p:spPr bwMode="auto">
            <a:xfrm>
              <a:off x="1996952" y="2276234"/>
              <a:ext cx="652633" cy="43717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 b="1">
                <a:latin typeface="Raleway" panose="020B0503030101060003" pitchFamily="34" charset="0"/>
              </a:endParaRPr>
            </a:p>
          </p:txBody>
        </p:sp>
        <p:sp>
          <p:nvSpPr>
            <p:cNvPr id="141" name="Rectangle 139"/>
            <p:cNvSpPr>
              <a:spLocks noChangeArrowheads="1"/>
            </p:cNvSpPr>
            <p:nvPr/>
          </p:nvSpPr>
          <p:spPr bwMode="auto">
            <a:xfrm>
              <a:off x="1996952" y="1770366"/>
              <a:ext cx="118660" cy="5058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 b="1">
                <a:latin typeface="Raleway" panose="020B0503030101060003" pitchFamily="34" charset="0"/>
              </a:endParaRPr>
            </a:p>
          </p:txBody>
        </p:sp>
        <p:sp>
          <p:nvSpPr>
            <p:cNvPr id="142" name="Rectangle 140"/>
            <p:cNvSpPr>
              <a:spLocks noChangeArrowheads="1"/>
            </p:cNvSpPr>
            <p:nvPr/>
          </p:nvSpPr>
          <p:spPr bwMode="auto">
            <a:xfrm>
              <a:off x="2131227" y="1960846"/>
              <a:ext cx="115539" cy="31538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 b="1">
                <a:latin typeface="Raleway" panose="020B0503030101060003" pitchFamily="34" charset="0"/>
              </a:endParaRPr>
            </a:p>
          </p:txBody>
        </p:sp>
        <p:sp>
          <p:nvSpPr>
            <p:cNvPr id="143" name="Rectangle 141"/>
            <p:cNvSpPr>
              <a:spLocks noChangeArrowheads="1"/>
            </p:cNvSpPr>
            <p:nvPr/>
          </p:nvSpPr>
          <p:spPr bwMode="auto">
            <a:xfrm>
              <a:off x="2265499" y="2067016"/>
              <a:ext cx="115539" cy="2092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 b="1">
                <a:latin typeface="Raleway" panose="020B0503030101060003" pitchFamily="34" charset="0"/>
              </a:endParaRPr>
            </a:p>
          </p:txBody>
        </p:sp>
        <p:sp>
          <p:nvSpPr>
            <p:cNvPr id="144" name="Rectangle 142"/>
            <p:cNvSpPr>
              <a:spLocks noChangeArrowheads="1"/>
            </p:cNvSpPr>
            <p:nvPr/>
          </p:nvSpPr>
          <p:spPr bwMode="auto">
            <a:xfrm>
              <a:off x="2399774" y="1970215"/>
              <a:ext cx="112415" cy="30601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 b="1">
                <a:latin typeface="Raleway" panose="020B0503030101060003" pitchFamily="34" charset="0"/>
              </a:endParaRPr>
            </a:p>
          </p:txBody>
        </p:sp>
        <p:sp>
          <p:nvSpPr>
            <p:cNvPr id="145" name="Rectangle 143"/>
            <p:cNvSpPr>
              <a:spLocks noChangeArrowheads="1"/>
            </p:cNvSpPr>
            <p:nvPr/>
          </p:nvSpPr>
          <p:spPr bwMode="auto">
            <a:xfrm>
              <a:off x="2530925" y="2057649"/>
              <a:ext cx="118660" cy="21858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 b="1">
                <a:latin typeface="Raleway" panose="020B0503030101060003" pitchFamily="34" charset="0"/>
              </a:endParaRPr>
            </a:p>
          </p:txBody>
        </p:sp>
        <p:sp>
          <p:nvSpPr>
            <p:cNvPr id="158" name="Freeform 156"/>
            <p:cNvSpPr>
              <a:spLocks/>
            </p:cNvSpPr>
            <p:nvPr/>
          </p:nvSpPr>
          <p:spPr bwMode="auto">
            <a:xfrm>
              <a:off x="1547292" y="1748507"/>
              <a:ext cx="630773" cy="633897"/>
            </a:xfrm>
            <a:custGeom>
              <a:avLst/>
              <a:gdLst>
                <a:gd name="T0" fmla="*/ 166 w 199"/>
                <a:gd name="T1" fmla="*/ 40 h 200"/>
                <a:gd name="T2" fmla="*/ 39 w 199"/>
                <a:gd name="T3" fmla="*/ 34 h 200"/>
                <a:gd name="T4" fmla="*/ 33 w 199"/>
                <a:gd name="T5" fmla="*/ 160 h 200"/>
                <a:gd name="T6" fmla="*/ 160 w 199"/>
                <a:gd name="T7" fmla="*/ 167 h 200"/>
                <a:gd name="T8" fmla="*/ 166 w 199"/>
                <a:gd name="T9" fmla="*/ 4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9" h="200">
                  <a:moveTo>
                    <a:pt x="166" y="40"/>
                  </a:moveTo>
                  <a:cubicBezTo>
                    <a:pt x="133" y="3"/>
                    <a:pt x="76" y="0"/>
                    <a:pt x="39" y="34"/>
                  </a:cubicBezTo>
                  <a:cubicBezTo>
                    <a:pt x="2" y="67"/>
                    <a:pt x="0" y="124"/>
                    <a:pt x="33" y="160"/>
                  </a:cubicBezTo>
                  <a:cubicBezTo>
                    <a:pt x="66" y="197"/>
                    <a:pt x="123" y="200"/>
                    <a:pt x="160" y="167"/>
                  </a:cubicBezTo>
                  <a:cubicBezTo>
                    <a:pt x="197" y="133"/>
                    <a:pt x="199" y="77"/>
                    <a:pt x="166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 b="1">
                <a:latin typeface="Raleway" panose="020B0503030101060003" pitchFamily="34" charset="0"/>
              </a:endParaRPr>
            </a:p>
          </p:txBody>
        </p:sp>
        <p:sp>
          <p:nvSpPr>
            <p:cNvPr id="159" name="Freeform 157"/>
            <p:cNvSpPr>
              <a:spLocks/>
            </p:cNvSpPr>
            <p:nvPr/>
          </p:nvSpPr>
          <p:spPr bwMode="auto">
            <a:xfrm>
              <a:off x="1578519" y="2067016"/>
              <a:ext cx="202973" cy="106170"/>
            </a:xfrm>
            <a:custGeom>
              <a:avLst/>
              <a:gdLst>
                <a:gd name="T0" fmla="*/ 0 w 64"/>
                <a:gd name="T1" fmla="*/ 0 h 33"/>
                <a:gd name="T2" fmla="*/ 64 w 64"/>
                <a:gd name="T3" fmla="*/ 0 h 33"/>
                <a:gd name="T4" fmla="*/ 64 w 64"/>
                <a:gd name="T5" fmla="*/ 33 h 33"/>
                <a:gd name="T6" fmla="*/ 6 w 64"/>
                <a:gd name="T7" fmla="*/ 33 h 33"/>
                <a:gd name="T8" fmla="*/ 0 w 64"/>
                <a:gd name="T9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33">
                  <a:moveTo>
                    <a:pt x="0" y="0"/>
                  </a:moveTo>
                  <a:cubicBezTo>
                    <a:pt x="64" y="0"/>
                    <a:pt x="64" y="0"/>
                    <a:pt x="64" y="0"/>
                  </a:cubicBezTo>
                  <a:cubicBezTo>
                    <a:pt x="64" y="33"/>
                    <a:pt x="64" y="33"/>
                    <a:pt x="64" y="33"/>
                  </a:cubicBezTo>
                  <a:cubicBezTo>
                    <a:pt x="6" y="33"/>
                    <a:pt x="6" y="33"/>
                    <a:pt x="6" y="33"/>
                  </a:cubicBezTo>
                  <a:cubicBezTo>
                    <a:pt x="2" y="22"/>
                    <a:pt x="0" y="11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 b="1">
                <a:latin typeface="Raleway" panose="020B0503030101060003" pitchFamily="34" charset="0"/>
              </a:endParaRPr>
            </a:p>
          </p:txBody>
        </p:sp>
        <p:sp>
          <p:nvSpPr>
            <p:cNvPr id="160" name="Freeform 158"/>
            <p:cNvSpPr>
              <a:spLocks/>
            </p:cNvSpPr>
            <p:nvPr/>
          </p:nvSpPr>
          <p:spPr bwMode="auto">
            <a:xfrm>
              <a:off x="1740896" y="1792224"/>
              <a:ext cx="40595" cy="15614"/>
            </a:xfrm>
            <a:custGeom>
              <a:avLst/>
              <a:gdLst>
                <a:gd name="T0" fmla="*/ 0 w 13"/>
                <a:gd name="T1" fmla="*/ 5 h 5"/>
                <a:gd name="T2" fmla="*/ 13 w 13"/>
                <a:gd name="T3" fmla="*/ 5 h 5"/>
                <a:gd name="T4" fmla="*/ 13 w 13"/>
                <a:gd name="T5" fmla="*/ 0 h 5"/>
                <a:gd name="T6" fmla="*/ 0 w 13"/>
                <a:gd name="T7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5">
                  <a:moveTo>
                    <a:pt x="0" y="5"/>
                  </a:moveTo>
                  <a:cubicBezTo>
                    <a:pt x="13" y="5"/>
                    <a:pt x="13" y="5"/>
                    <a:pt x="13" y="5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8" y="1"/>
                    <a:pt x="4" y="3"/>
                    <a:pt x="0" y="5"/>
                  </a:cubicBezTo>
                  <a:close/>
                </a:path>
              </a:pathLst>
            </a:custGeom>
            <a:solidFill>
              <a:srgbClr val="E6E6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 b="1">
                <a:latin typeface="Raleway" panose="020B0503030101060003" pitchFamily="34" charset="0"/>
              </a:endParaRPr>
            </a:p>
          </p:txBody>
        </p:sp>
        <p:sp>
          <p:nvSpPr>
            <p:cNvPr id="161" name="Freeform 159"/>
            <p:cNvSpPr>
              <a:spLocks/>
            </p:cNvSpPr>
            <p:nvPr/>
          </p:nvSpPr>
          <p:spPr bwMode="auto">
            <a:xfrm>
              <a:off x="1684688" y="1826574"/>
              <a:ext cx="96803" cy="15614"/>
            </a:xfrm>
            <a:custGeom>
              <a:avLst/>
              <a:gdLst>
                <a:gd name="T0" fmla="*/ 0 w 31"/>
                <a:gd name="T1" fmla="*/ 5 h 5"/>
                <a:gd name="T2" fmla="*/ 31 w 31"/>
                <a:gd name="T3" fmla="*/ 5 h 5"/>
                <a:gd name="T4" fmla="*/ 31 w 31"/>
                <a:gd name="T5" fmla="*/ 0 h 5"/>
                <a:gd name="T6" fmla="*/ 7 w 31"/>
                <a:gd name="T7" fmla="*/ 0 h 5"/>
                <a:gd name="T8" fmla="*/ 0 w 31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5">
                  <a:moveTo>
                    <a:pt x="0" y="5"/>
                  </a:moveTo>
                  <a:cubicBezTo>
                    <a:pt x="31" y="5"/>
                    <a:pt x="31" y="5"/>
                    <a:pt x="31" y="5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5" y="2"/>
                    <a:pt x="3" y="3"/>
                    <a:pt x="0" y="5"/>
                  </a:cubicBezTo>
                  <a:close/>
                </a:path>
              </a:pathLst>
            </a:custGeom>
            <a:solidFill>
              <a:srgbClr val="E6E6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 b="1">
                <a:latin typeface="Raleway" panose="020B0503030101060003" pitchFamily="34" charset="0"/>
              </a:endParaRPr>
            </a:p>
          </p:txBody>
        </p:sp>
        <p:sp>
          <p:nvSpPr>
            <p:cNvPr id="162" name="Freeform 160"/>
            <p:cNvSpPr>
              <a:spLocks/>
            </p:cNvSpPr>
            <p:nvPr/>
          </p:nvSpPr>
          <p:spPr bwMode="auto">
            <a:xfrm>
              <a:off x="1650340" y="1860922"/>
              <a:ext cx="131151" cy="18736"/>
            </a:xfrm>
            <a:custGeom>
              <a:avLst/>
              <a:gdLst>
                <a:gd name="T0" fmla="*/ 0 w 42"/>
                <a:gd name="T1" fmla="*/ 5 h 5"/>
                <a:gd name="T2" fmla="*/ 42 w 42"/>
                <a:gd name="T3" fmla="*/ 5 h 5"/>
                <a:gd name="T4" fmla="*/ 42 w 42"/>
                <a:gd name="T5" fmla="*/ 0 h 5"/>
                <a:gd name="T6" fmla="*/ 5 w 42"/>
                <a:gd name="T7" fmla="*/ 0 h 5"/>
                <a:gd name="T8" fmla="*/ 0 w 4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0" y="5"/>
                  </a:moveTo>
                  <a:cubicBezTo>
                    <a:pt x="42" y="5"/>
                    <a:pt x="42" y="5"/>
                    <a:pt x="42" y="5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2"/>
                    <a:pt x="1" y="3"/>
                    <a:pt x="0" y="5"/>
                  </a:cubicBezTo>
                  <a:close/>
                </a:path>
              </a:pathLst>
            </a:custGeom>
            <a:solidFill>
              <a:srgbClr val="E6E6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 b="1">
                <a:latin typeface="Raleway" panose="020B0503030101060003" pitchFamily="34" charset="0"/>
              </a:endParaRPr>
            </a:p>
          </p:txBody>
        </p:sp>
        <p:sp>
          <p:nvSpPr>
            <p:cNvPr id="163" name="Freeform 161"/>
            <p:cNvSpPr>
              <a:spLocks/>
            </p:cNvSpPr>
            <p:nvPr/>
          </p:nvSpPr>
          <p:spPr bwMode="auto">
            <a:xfrm>
              <a:off x="1622236" y="1898394"/>
              <a:ext cx="24981" cy="15614"/>
            </a:xfrm>
            <a:custGeom>
              <a:avLst/>
              <a:gdLst>
                <a:gd name="T0" fmla="*/ 0 w 7"/>
                <a:gd name="T1" fmla="*/ 5 h 5"/>
                <a:gd name="T2" fmla="*/ 7 w 7"/>
                <a:gd name="T3" fmla="*/ 5 h 5"/>
                <a:gd name="T4" fmla="*/ 7 w 7"/>
                <a:gd name="T5" fmla="*/ 0 h 5"/>
                <a:gd name="T6" fmla="*/ 3 w 7"/>
                <a:gd name="T7" fmla="*/ 0 h 5"/>
                <a:gd name="T8" fmla="*/ 0 w 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5">
                  <a:moveTo>
                    <a:pt x="0" y="5"/>
                  </a:moveTo>
                  <a:cubicBezTo>
                    <a:pt x="7" y="5"/>
                    <a:pt x="7" y="5"/>
                    <a:pt x="7" y="5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2"/>
                    <a:pt x="1" y="3"/>
                    <a:pt x="0" y="5"/>
                  </a:cubicBezTo>
                  <a:close/>
                </a:path>
              </a:pathLst>
            </a:custGeom>
            <a:solidFill>
              <a:srgbClr val="E6E6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 b="1">
                <a:latin typeface="Raleway" panose="020B0503030101060003" pitchFamily="34" charset="0"/>
              </a:endParaRPr>
            </a:p>
          </p:txBody>
        </p:sp>
        <p:sp>
          <p:nvSpPr>
            <p:cNvPr id="164" name="Freeform 162"/>
            <p:cNvSpPr>
              <a:spLocks/>
            </p:cNvSpPr>
            <p:nvPr/>
          </p:nvSpPr>
          <p:spPr bwMode="auto">
            <a:xfrm>
              <a:off x="1603500" y="1932744"/>
              <a:ext cx="177991" cy="15614"/>
            </a:xfrm>
            <a:custGeom>
              <a:avLst/>
              <a:gdLst>
                <a:gd name="T0" fmla="*/ 0 w 56"/>
                <a:gd name="T1" fmla="*/ 5 h 5"/>
                <a:gd name="T2" fmla="*/ 56 w 56"/>
                <a:gd name="T3" fmla="*/ 5 h 5"/>
                <a:gd name="T4" fmla="*/ 56 w 56"/>
                <a:gd name="T5" fmla="*/ 0 h 5"/>
                <a:gd name="T6" fmla="*/ 2 w 56"/>
                <a:gd name="T7" fmla="*/ 0 h 5"/>
                <a:gd name="T8" fmla="*/ 0 w 56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5">
                  <a:moveTo>
                    <a:pt x="0" y="5"/>
                  </a:moveTo>
                  <a:cubicBezTo>
                    <a:pt x="56" y="5"/>
                    <a:pt x="56" y="5"/>
                    <a:pt x="56" y="5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2"/>
                    <a:pt x="0" y="4"/>
                    <a:pt x="0" y="5"/>
                  </a:cubicBezTo>
                  <a:close/>
                </a:path>
              </a:pathLst>
            </a:custGeom>
            <a:solidFill>
              <a:srgbClr val="E6E6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 b="1">
                <a:latin typeface="Raleway" panose="020B0503030101060003" pitchFamily="34" charset="0"/>
              </a:endParaRPr>
            </a:p>
          </p:txBody>
        </p:sp>
        <p:sp>
          <p:nvSpPr>
            <p:cNvPr id="165" name="Freeform 163"/>
            <p:cNvSpPr>
              <a:spLocks/>
            </p:cNvSpPr>
            <p:nvPr/>
          </p:nvSpPr>
          <p:spPr bwMode="auto">
            <a:xfrm>
              <a:off x="1587887" y="1967092"/>
              <a:ext cx="193604" cy="15614"/>
            </a:xfrm>
            <a:custGeom>
              <a:avLst/>
              <a:gdLst>
                <a:gd name="T0" fmla="*/ 0 w 61"/>
                <a:gd name="T1" fmla="*/ 5 h 5"/>
                <a:gd name="T2" fmla="*/ 61 w 61"/>
                <a:gd name="T3" fmla="*/ 5 h 5"/>
                <a:gd name="T4" fmla="*/ 61 w 61"/>
                <a:gd name="T5" fmla="*/ 0 h 5"/>
                <a:gd name="T6" fmla="*/ 2 w 61"/>
                <a:gd name="T7" fmla="*/ 0 h 5"/>
                <a:gd name="T8" fmla="*/ 0 w 61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5">
                  <a:moveTo>
                    <a:pt x="0" y="5"/>
                  </a:moveTo>
                  <a:cubicBezTo>
                    <a:pt x="61" y="5"/>
                    <a:pt x="61" y="5"/>
                    <a:pt x="61" y="5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2"/>
                    <a:pt x="1" y="4"/>
                    <a:pt x="0" y="5"/>
                  </a:cubicBezTo>
                  <a:close/>
                </a:path>
              </a:pathLst>
            </a:custGeom>
            <a:solidFill>
              <a:srgbClr val="E6E6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 b="1">
                <a:latin typeface="Raleway" panose="020B0503030101060003" pitchFamily="34" charset="0"/>
              </a:endParaRPr>
            </a:p>
          </p:txBody>
        </p:sp>
        <p:sp>
          <p:nvSpPr>
            <p:cNvPr id="166" name="Freeform 164"/>
            <p:cNvSpPr>
              <a:spLocks/>
            </p:cNvSpPr>
            <p:nvPr/>
          </p:nvSpPr>
          <p:spPr bwMode="auto">
            <a:xfrm>
              <a:off x="1581642" y="2001442"/>
              <a:ext cx="34350" cy="15614"/>
            </a:xfrm>
            <a:custGeom>
              <a:avLst/>
              <a:gdLst>
                <a:gd name="T0" fmla="*/ 0 w 11"/>
                <a:gd name="T1" fmla="*/ 5 h 5"/>
                <a:gd name="T2" fmla="*/ 11 w 11"/>
                <a:gd name="T3" fmla="*/ 5 h 5"/>
                <a:gd name="T4" fmla="*/ 11 w 11"/>
                <a:gd name="T5" fmla="*/ 0 h 5"/>
                <a:gd name="T6" fmla="*/ 1 w 11"/>
                <a:gd name="T7" fmla="*/ 0 h 5"/>
                <a:gd name="T8" fmla="*/ 0 w 11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5">
                  <a:moveTo>
                    <a:pt x="0" y="5"/>
                  </a:moveTo>
                  <a:cubicBezTo>
                    <a:pt x="11" y="5"/>
                    <a:pt x="11" y="5"/>
                    <a:pt x="11" y="5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2"/>
                    <a:pt x="0" y="4"/>
                    <a:pt x="0" y="5"/>
                  </a:cubicBezTo>
                  <a:close/>
                </a:path>
              </a:pathLst>
            </a:custGeom>
            <a:solidFill>
              <a:srgbClr val="E6E6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 b="1">
                <a:latin typeface="Raleway" panose="020B0503030101060003" pitchFamily="34" charset="0"/>
              </a:endParaRPr>
            </a:p>
          </p:txBody>
        </p:sp>
        <p:sp>
          <p:nvSpPr>
            <p:cNvPr id="167" name="Freeform 165"/>
            <p:cNvSpPr>
              <a:spLocks/>
            </p:cNvSpPr>
            <p:nvPr/>
          </p:nvSpPr>
          <p:spPr bwMode="auto">
            <a:xfrm>
              <a:off x="1606623" y="2195046"/>
              <a:ext cx="174868" cy="15614"/>
            </a:xfrm>
            <a:custGeom>
              <a:avLst/>
              <a:gdLst>
                <a:gd name="T0" fmla="*/ 3 w 55"/>
                <a:gd name="T1" fmla="*/ 5 h 5"/>
                <a:gd name="T2" fmla="*/ 55 w 55"/>
                <a:gd name="T3" fmla="*/ 5 h 5"/>
                <a:gd name="T4" fmla="*/ 55 w 55"/>
                <a:gd name="T5" fmla="*/ 0 h 5"/>
                <a:gd name="T6" fmla="*/ 0 w 55"/>
                <a:gd name="T7" fmla="*/ 0 h 5"/>
                <a:gd name="T8" fmla="*/ 3 w 55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" h="5">
                  <a:moveTo>
                    <a:pt x="3" y="5"/>
                  </a:moveTo>
                  <a:cubicBezTo>
                    <a:pt x="55" y="5"/>
                    <a:pt x="55" y="5"/>
                    <a:pt x="55" y="5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2"/>
                    <a:pt x="2" y="3"/>
                    <a:pt x="3" y="5"/>
                  </a:cubicBezTo>
                  <a:close/>
                </a:path>
              </a:pathLst>
            </a:custGeom>
            <a:solidFill>
              <a:srgbClr val="E6E6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 b="1">
                <a:latin typeface="Raleway" panose="020B0503030101060003" pitchFamily="34" charset="0"/>
              </a:endParaRPr>
            </a:p>
          </p:txBody>
        </p:sp>
        <p:sp>
          <p:nvSpPr>
            <p:cNvPr id="168" name="Freeform 166"/>
            <p:cNvSpPr>
              <a:spLocks/>
            </p:cNvSpPr>
            <p:nvPr/>
          </p:nvSpPr>
          <p:spPr bwMode="auto">
            <a:xfrm>
              <a:off x="1628481" y="2229394"/>
              <a:ext cx="153010" cy="15614"/>
            </a:xfrm>
            <a:custGeom>
              <a:avLst/>
              <a:gdLst>
                <a:gd name="T0" fmla="*/ 4 w 48"/>
                <a:gd name="T1" fmla="*/ 5 h 5"/>
                <a:gd name="T2" fmla="*/ 48 w 48"/>
                <a:gd name="T3" fmla="*/ 5 h 5"/>
                <a:gd name="T4" fmla="*/ 48 w 48"/>
                <a:gd name="T5" fmla="*/ 0 h 5"/>
                <a:gd name="T6" fmla="*/ 0 w 48"/>
                <a:gd name="T7" fmla="*/ 0 h 5"/>
                <a:gd name="T8" fmla="*/ 4 w 48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5">
                  <a:moveTo>
                    <a:pt x="4" y="5"/>
                  </a:moveTo>
                  <a:cubicBezTo>
                    <a:pt x="48" y="5"/>
                    <a:pt x="48" y="5"/>
                    <a:pt x="48" y="5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2"/>
                    <a:pt x="3" y="3"/>
                    <a:pt x="4" y="5"/>
                  </a:cubicBezTo>
                  <a:close/>
                </a:path>
              </a:pathLst>
            </a:custGeom>
            <a:solidFill>
              <a:srgbClr val="E6E6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 b="1">
                <a:latin typeface="Raleway" panose="020B0503030101060003" pitchFamily="34" charset="0"/>
              </a:endParaRPr>
            </a:p>
          </p:txBody>
        </p:sp>
        <p:sp>
          <p:nvSpPr>
            <p:cNvPr id="169" name="Freeform 167"/>
            <p:cNvSpPr>
              <a:spLocks/>
            </p:cNvSpPr>
            <p:nvPr/>
          </p:nvSpPr>
          <p:spPr bwMode="auto">
            <a:xfrm>
              <a:off x="1659707" y="2263744"/>
              <a:ext cx="121784" cy="15614"/>
            </a:xfrm>
            <a:custGeom>
              <a:avLst/>
              <a:gdLst>
                <a:gd name="T0" fmla="*/ 6 w 39"/>
                <a:gd name="T1" fmla="*/ 5 h 5"/>
                <a:gd name="T2" fmla="*/ 39 w 39"/>
                <a:gd name="T3" fmla="*/ 5 h 5"/>
                <a:gd name="T4" fmla="*/ 39 w 39"/>
                <a:gd name="T5" fmla="*/ 0 h 5"/>
                <a:gd name="T6" fmla="*/ 0 w 39"/>
                <a:gd name="T7" fmla="*/ 0 h 5"/>
                <a:gd name="T8" fmla="*/ 6 w 39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5">
                  <a:moveTo>
                    <a:pt x="6" y="5"/>
                  </a:moveTo>
                  <a:cubicBezTo>
                    <a:pt x="39" y="5"/>
                    <a:pt x="39" y="5"/>
                    <a:pt x="39" y="5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2"/>
                    <a:pt x="4" y="4"/>
                    <a:pt x="6" y="5"/>
                  </a:cubicBezTo>
                  <a:close/>
                </a:path>
              </a:pathLst>
            </a:custGeom>
            <a:solidFill>
              <a:srgbClr val="E6E6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 b="1">
                <a:latin typeface="Raleway" panose="020B0503030101060003" pitchFamily="34" charset="0"/>
              </a:endParaRPr>
            </a:p>
          </p:txBody>
        </p:sp>
        <p:sp>
          <p:nvSpPr>
            <p:cNvPr id="170" name="Freeform 168"/>
            <p:cNvSpPr>
              <a:spLocks/>
            </p:cNvSpPr>
            <p:nvPr/>
          </p:nvSpPr>
          <p:spPr bwMode="auto">
            <a:xfrm>
              <a:off x="1703424" y="2298092"/>
              <a:ext cx="78067" cy="15614"/>
            </a:xfrm>
            <a:custGeom>
              <a:avLst/>
              <a:gdLst>
                <a:gd name="T0" fmla="*/ 8 w 25"/>
                <a:gd name="T1" fmla="*/ 5 h 5"/>
                <a:gd name="T2" fmla="*/ 25 w 25"/>
                <a:gd name="T3" fmla="*/ 5 h 5"/>
                <a:gd name="T4" fmla="*/ 25 w 25"/>
                <a:gd name="T5" fmla="*/ 0 h 5"/>
                <a:gd name="T6" fmla="*/ 0 w 25"/>
                <a:gd name="T7" fmla="*/ 0 h 5"/>
                <a:gd name="T8" fmla="*/ 8 w 25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5">
                  <a:moveTo>
                    <a:pt x="8" y="5"/>
                  </a:moveTo>
                  <a:cubicBezTo>
                    <a:pt x="25" y="5"/>
                    <a:pt x="25" y="5"/>
                    <a:pt x="25" y="5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2"/>
                    <a:pt x="5" y="4"/>
                    <a:pt x="8" y="5"/>
                  </a:cubicBezTo>
                  <a:close/>
                </a:path>
              </a:pathLst>
            </a:custGeom>
            <a:solidFill>
              <a:srgbClr val="E6E6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 b="1">
                <a:latin typeface="Raleway" panose="020B0503030101060003" pitchFamily="34" charset="0"/>
              </a:endParaRPr>
            </a:p>
          </p:txBody>
        </p:sp>
        <p:sp>
          <p:nvSpPr>
            <p:cNvPr id="171" name="Freeform 169"/>
            <p:cNvSpPr>
              <a:spLocks/>
            </p:cNvSpPr>
            <p:nvPr/>
          </p:nvSpPr>
          <p:spPr bwMode="auto">
            <a:xfrm>
              <a:off x="1847066" y="1779733"/>
              <a:ext cx="159256" cy="571444"/>
            </a:xfrm>
            <a:custGeom>
              <a:avLst/>
              <a:gdLst>
                <a:gd name="T0" fmla="*/ 50 w 50"/>
                <a:gd name="T1" fmla="*/ 13 h 181"/>
                <a:gd name="T2" fmla="*/ 50 w 50"/>
                <a:gd name="T3" fmla="*/ 168 h 181"/>
                <a:gd name="T4" fmla="*/ 0 w 50"/>
                <a:gd name="T5" fmla="*/ 180 h 181"/>
                <a:gd name="T6" fmla="*/ 0 w 50"/>
                <a:gd name="T7" fmla="*/ 0 h 181"/>
                <a:gd name="T8" fmla="*/ 50 w 50"/>
                <a:gd name="T9" fmla="*/ 13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181">
                  <a:moveTo>
                    <a:pt x="50" y="13"/>
                  </a:moveTo>
                  <a:cubicBezTo>
                    <a:pt x="50" y="168"/>
                    <a:pt x="50" y="168"/>
                    <a:pt x="50" y="168"/>
                  </a:cubicBezTo>
                  <a:cubicBezTo>
                    <a:pt x="35" y="177"/>
                    <a:pt x="17" y="181"/>
                    <a:pt x="0" y="18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7" y="0"/>
                    <a:pt x="35" y="4"/>
                    <a:pt x="50" y="1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 b="1">
                <a:latin typeface="Raleway" panose="020B0503030101060003" pitchFamily="34" charset="0"/>
              </a:endParaRPr>
            </a:p>
          </p:txBody>
        </p:sp>
        <p:sp>
          <p:nvSpPr>
            <p:cNvPr id="172" name="Freeform 170"/>
            <p:cNvSpPr>
              <a:spLocks/>
            </p:cNvSpPr>
            <p:nvPr/>
          </p:nvSpPr>
          <p:spPr bwMode="auto">
            <a:xfrm>
              <a:off x="2031302" y="1929620"/>
              <a:ext cx="143641" cy="362226"/>
            </a:xfrm>
            <a:custGeom>
              <a:avLst/>
              <a:gdLst>
                <a:gd name="T0" fmla="*/ 0 w 45"/>
                <a:gd name="T1" fmla="*/ 0 h 115"/>
                <a:gd name="T2" fmla="*/ 25 w 45"/>
                <a:gd name="T3" fmla="*/ 0 h 115"/>
                <a:gd name="T4" fmla="*/ 7 w 45"/>
                <a:gd name="T5" fmla="*/ 110 h 115"/>
                <a:gd name="T6" fmla="*/ 0 w 45"/>
                <a:gd name="T7" fmla="*/ 115 h 115"/>
                <a:gd name="T8" fmla="*/ 0 w 45"/>
                <a:gd name="T9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115">
                  <a:moveTo>
                    <a:pt x="0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45" y="36"/>
                    <a:pt x="38" y="81"/>
                    <a:pt x="7" y="110"/>
                  </a:cubicBezTo>
                  <a:cubicBezTo>
                    <a:pt x="5" y="112"/>
                    <a:pt x="2" y="114"/>
                    <a:pt x="0" y="11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 b="1">
                <a:latin typeface="Raleway" panose="020B0503030101060003" pitchFamily="34" charset="0"/>
              </a:endParaRPr>
            </a:p>
          </p:txBody>
        </p:sp>
        <p:sp>
          <p:nvSpPr>
            <p:cNvPr id="173" name="Freeform 171"/>
            <p:cNvSpPr>
              <a:spLocks/>
            </p:cNvSpPr>
            <p:nvPr/>
          </p:nvSpPr>
          <p:spPr bwMode="auto">
            <a:xfrm>
              <a:off x="1413020" y="2216903"/>
              <a:ext cx="274792" cy="262302"/>
            </a:xfrm>
            <a:custGeom>
              <a:avLst/>
              <a:gdLst>
                <a:gd name="T0" fmla="*/ 18 w 88"/>
                <a:gd name="T1" fmla="*/ 84 h 84"/>
                <a:gd name="T2" fmla="*/ 0 w 88"/>
                <a:gd name="T3" fmla="*/ 65 h 84"/>
                <a:gd name="T4" fmla="*/ 71 w 88"/>
                <a:gd name="T5" fmla="*/ 0 h 84"/>
                <a:gd name="T6" fmla="*/ 88 w 88"/>
                <a:gd name="T7" fmla="*/ 20 h 84"/>
                <a:gd name="T8" fmla="*/ 18 w 88"/>
                <a:gd name="T9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8" h="84">
                  <a:moveTo>
                    <a:pt x="18" y="84"/>
                  </a:moveTo>
                  <a:lnTo>
                    <a:pt x="0" y="65"/>
                  </a:lnTo>
                  <a:lnTo>
                    <a:pt x="71" y="0"/>
                  </a:lnTo>
                  <a:lnTo>
                    <a:pt x="88" y="20"/>
                  </a:lnTo>
                  <a:lnTo>
                    <a:pt x="18" y="8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 b="1">
                <a:latin typeface="Raleway" panose="020B0503030101060003" pitchFamily="34" charset="0"/>
              </a:endParaRPr>
            </a:p>
          </p:txBody>
        </p:sp>
        <p:sp>
          <p:nvSpPr>
            <p:cNvPr id="174" name="Freeform 172"/>
            <p:cNvSpPr>
              <a:spLocks/>
            </p:cNvSpPr>
            <p:nvPr/>
          </p:nvSpPr>
          <p:spPr bwMode="auto">
            <a:xfrm>
              <a:off x="1260009" y="2282480"/>
              <a:ext cx="352859" cy="337245"/>
            </a:xfrm>
            <a:custGeom>
              <a:avLst/>
              <a:gdLst>
                <a:gd name="T0" fmla="*/ 38 w 112"/>
                <a:gd name="T1" fmla="*/ 98 h 106"/>
                <a:gd name="T2" fmla="*/ 8 w 112"/>
                <a:gd name="T3" fmla="*/ 97 h 106"/>
                <a:gd name="T4" fmla="*/ 9 w 112"/>
                <a:gd name="T5" fmla="*/ 67 h 106"/>
                <a:gd name="T6" fmla="*/ 75 w 112"/>
                <a:gd name="T7" fmla="*/ 7 h 106"/>
                <a:gd name="T8" fmla="*/ 105 w 112"/>
                <a:gd name="T9" fmla="*/ 9 h 106"/>
                <a:gd name="T10" fmla="*/ 103 w 112"/>
                <a:gd name="T11" fmla="*/ 38 h 106"/>
                <a:gd name="T12" fmla="*/ 38 w 112"/>
                <a:gd name="T13" fmla="*/ 9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2" h="106">
                  <a:moveTo>
                    <a:pt x="38" y="98"/>
                  </a:moveTo>
                  <a:cubicBezTo>
                    <a:pt x="29" y="106"/>
                    <a:pt x="16" y="105"/>
                    <a:pt x="8" y="97"/>
                  </a:cubicBezTo>
                  <a:cubicBezTo>
                    <a:pt x="0" y="88"/>
                    <a:pt x="1" y="75"/>
                    <a:pt x="9" y="67"/>
                  </a:cubicBezTo>
                  <a:cubicBezTo>
                    <a:pt x="75" y="7"/>
                    <a:pt x="75" y="7"/>
                    <a:pt x="75" y="7"/>
                  </a:cubicBezTo>
                  <a:cubicBezTo>
                    <a:pt x="84" y="0"/>
                    <a:pt x="97" y="0"/>
                    <a:pt x="105" y="9"/>
                  </a:cubicBezTo>
                  <a:cubicBezTo>
                    <a:pt x="112" y="17"/>
                    <a:pt x="112" y="31"/>
                    <a:pt x="103" y="38"/>
                  </a:cubicBezTo>
                  <a:lnTo>
                    <a:pt x="38" y="98"/>
                  </a:lnTo>
                  <a:close/>
                </a:path>
              </a:pathLst>
            </a:custGeom>
            <a:solidFill>
              <a:srgbClr val="4E4E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 b="1">
                <a:latin typeface="Raleway" panose="020B0503030101060003" pitchFamily="34" charset="0"/>
              </a:endParaRPr>
            </a:p>
          </p:txBody>
        </p:sp>
        <p:sp>
          <p:nvSpPr>
            <p:cNvPr id="175" name="Freeform 173"/>
            <p:cNvSpPr>
              <a:spLocks noEditPoints="1"/>
            </p:cNvSpPr>
            <p:nvPr/>
          </p:nvSpPr>
          <p:spPr bwMode="auto">
            <a:xfrm>
              <a:off x="1522311" y="1760997"/>
              <a:ext cx="680736" cy="612038"/>
            </a:xfrm>
            <a:custGeom>
              <a:avLst/>
              <a:gdLst>
                <a:gd name="T0" fmla="*/ 179 w 215"/>
                <a:gd name="T1" fmla="*/ 31 h 193"/>
                <a:gd name="T2" fmla="*/ 107 w 215"/>
                <a:gd name="T3" fmla="*/ 0 h 193"/>
                <a:gd name="T4" fmla="*/ 107 w 215"/>
                <a:gd name="T5" fmla="*/ 18 h 193"/>
                <a:gd name="T6" fmla="*/ 166 w 215"/>
                <a:gd name="T7" fmla="*/ 43 h 193"/>
                <a:gd name="T8" fmla="*/ 160 w 215"/>
                <a:gd name="T9" fmla="*/ 154 h 193"/>
                <a:gd name="T10" fmla="*/ 107 w 215"/>
                <a:gd name="T11" fmla="*/ 175 h 193"/>
                <a:gd name="T12" fmla="*/ 107 w 215"/>
                <a:gd name="T13" fmla="*/ 193 h 193"/>
                <a:gd name="T14" fmla="*/ 172 w 215"/>
                <a:gd name="T15" fmla="*/ 168 h 193"/>
                <a:gd name="T16" fmla="*/ 179 w 215"/>
                <a:gd name="T17" fmla="*/ 31 h 193"/>
                <a:gd name="T18" fmla="*/ 107 w 215"/>
                <a:gd name="T19" fmla="*/ 0 h 193"/>
                <a:gd name="T20" fmla="*/ 43 w 215"/>
                <a:gd name="T21" fmla="*/ 25 h 193"/>
                <a:gd name="T22" fmla="*/ 36 w 215"/>
                <a:gd name="T23" fmla="*/ 161 h 193"/>
                <a:gd name="T24" fmla="*/ 107 w 215"/>
                <a:gd name="T25" fmla="*/ 193 h 193"/>
                <a:gd name="T26" fmla="*/ 107 w 215"/>
                <a:gd name="T27" fmla="*/ 175 h 193"/>
                <a:gd name="T28" fmla="*/ 49 w 215"/>
                <a:gd name="T29" fmla="*/ 149 h 193"/>
                <a:gd name="T30" fmla="*/ 49 w 215"/>
                <a:gd name="T31" fmla="*/ 149 h 193"/>
                <a:gd name="T32" fmla="*/ 55 w 215"/>
                <a:gd name="T33" fmla="*/ 38 h 193"/>
                <a:gd name="T34" fmla="*/ 107 w 215"/>
                <a:gd name="T35" fmla="*/ 18 h 193"/>
                <a:gd name="T36" fmla="*/ 107 w 215"/>
                <a:gd name="T37" fmla="*/ 0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15" h="193">
                  <a:moveTo>
                    <a:pt x="179" y="31"/>
                  </a:moveTo>
                  <a:cubicBezTo>
                    <a:pt x="160" y="10"/>
                    <a:pt x="134" y="0"/>
                    <a:pt x="107" y="0"/>
                  </a:cubicBezTo>
                  <a:cubicBezTo>
                    <a:pt x="107" y="18"/>
                    <a:pt x="107" y="18"/>
                    <a:pt x="107" y="18"/>
                  </a:cubicBezTo>
                  <a:cubicBezTo>
                    <a:pt x="129" y="18"/>
                    <a:pt x="150" y="26"/>
                    <a:pt x="166" y="43"/>
                  </a:cubicBezTo>
                  <a:cubicBezTo>
                    <a:pt x="195" y="75"/>
                    <a:pt x="192" y="125"/>
                    <a:pt x="160" y="154"/>
                  </a:cubicBezTo>
                  <a:cubicBezTo>
                    <a:pt x="145" y="168"/>
                    <a:pt x="126" y="175"/>
                    <a:pt x="107" y="175"/>
                  </a:cubicBezTo>
                  <a:cubicBezTo>
                    <a:pt x="107" y="193"/>
                    <a:pt x="107" y="193"/>
                    <a:pt x="107" y="193"/>
                  </a:cubicBezTo>
                  <a:cubicBezTo>
                    <a:pt x="131" y="193"/>
                    <a:pt x="154" y="184"/>
                    <a:pt x="172" y="168"/>
                  </a:cubicBezTo>
                  <a:cubicBezTo>
                    <a:pt x="212" y="132"/>
                    <a:pt x="215" y="71"/>
                    <a:pt x="179" y="31"/>
                  </a:cubicBezTo>
                  <a:close/>
                  <a:moveTo>
                    <a:pt x="107" y="0"/>
                  </a:moveTo>
                  <a:cubicBezTo>
                    <a:pt x="84" y="0"/>
                    <a:pt x="61" y="8"/>
                    <a:pt x="43" y="25"/>
                  </a:cubicBezTo>
                  <a:cubicBezTo>
                    <a:pt x="3" y="60"/>
                    <a:pt x="0" y="122"/>
                    <a:pt x="36" y="161"/>
                  </a:cubicBezTo>
                  <a:cubicBezTo>
                    <a:pt x="55" y="182"/>
                    <a:pt x="81" y="193"/>
                    <a:pt x="107" y="193"/>
                  </a:cubicBezTo>
                  <a:cubicBezTo>
                    <a:pt x="107" y="175"/>
                    <a:pt x="107" y="175"/>
                    <a:pt x="107" y="175"/>
                  </a:cubicBezTo>
                  <a:cubicBezTo>
                    <a:pt x="86" y="175"/>
                    <a:pt x="65" y="166"/>
                    <a:pt x="49" y="149"/>
                  </a:cubicBezTo>
                  <a:cubicBezTo>
                    <a:pt x="49" y="149"/>
                    <a:pt x="49" y="149"/>
                    <a:pt x="49" y="149"/>
                  </a:cubicBezTo>
                  <a:cubicBezTo>
                    <a:pt x="20" y="117"/>
                    <a:pt x="22" y="67"/>
                    <a:pt x="55" y="38"/>
                  </a:cubicBezTo>
                  <a:cubicBezTo>
                    <a:pt x="70" y="24"/>
                    <a:pt x="89" y="18"/>
                    <a:pt x="107" y="18"/>
                  </a:cubicBezTo>
                  <a:lnTo>
                    <a:pt x="107" y="0"/>
                  </a:lnTo>
                  <a:close/>
                </a:path>
              </a:pathLst>
            </a:custGeom>
            <a:solidFill>
              <a:srgbClr val="4E4E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 b="1">
                <a:latin typeface="Raleway" panose="020B0503030101060003" pitchFamily="34" charset="0"/>
              </a:endParaRPr>
            </a:p>
          </p:txBody>
        </p:sp>
        <p:sp>
          <p:nvSpPr>
            <p:cNvPr id="176" name="Freeform 174"/>
            <p:cNvSpPr>
              <a:spLocks/>
            </p:cNvSpPr>
            <p:nvPr/>
          </p:nvSpPr>
          <p:spPr bwMode="auto">
            <a:xfrm>
              <a:off x="1537925" y="2276234"/>
              <a:ext cx="87434" cy="90558"/>
            </a:xfrm>
            <a:custGeom>
              <a:avLst/>
              <a:gdLst>
                <a:gd name="T0" fmla="*/ 12 w 28"/>
                <a:gd name="T1" fmla="*/ 1 h 28"/>
                <a:gd name="T2" fmla="*/ 27 w 28"/>
                <a:gd name="T3" fmla="*/ 12 h 28"/>
                <a:gd name="T4" fmla="*/ 16 w 28"/>
                <a:gd name="T5" fmla="*/ 27 h 28"/>
                <a:gd name="T6" fmla="*/ 1 w 28"/>
                <a:gd name="T7" fmla="*/ 16 h 28"/>
                <a:gd name="T8" fmla="*/ 12 w 28"/>
                <a:gd name="T9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28">
                  <a:moveTo>
                    <a:pt x="12" y="1"/>
                  </a:moveTo>
                  <a:cubicBezTo>
                    <a:pt x="19" y="0"/>
                    <a:pt x="26" y="5"/>
                    <a:pt x="27" y="12"/>
                  </a:cubicBezTo>
                  <a:cubicBezTo>
                    <a:pt x="28" y="19"/>
                    <a:pt x="23" y="26"/>
                    <a:pt x="16" y="27"/>
                  </a:cubicBezTo>
                  <a:cubicBezTo>
                    <a:pt x="8" y="28"/>
                    <a:pt x="2" y="23"/>
                    <a:pt x="1" y="16"/>
                  </a:cubicBezTo>
                  <a:cubicBezTo>
                    <a:pt x="0" y="9"/>
                    <a:pt x="5" y="2"/>
                    <a:pt x="1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 b="1">
                <a:latin typeface="Raleway" panose="020B0503030101060003" pitchFamily="34" charset="0"/>
              </a:endParaRPr>
            </a:p>
          </p:txBody>
        </p:sp>
        <p:sp>
          <p:nvSpPr>
            <p:cNvPr id="180" name="Freeform 178"/>
            <p:cNvSpPr>
              <a:spLocks/>
            </p:cNvSpPr>
            <p:nvPr/>
          </p:nvSpPr>
          <p:spPr bwMode="auto">
            <a:xfrm>
              <a:off x="2515311" y="2391771"/>
              <a:ext cx="427803" cy="602671"/>
            </a:xfrm>
            <a:custGeom>
              <a:avLst/>
              <a:gdLst>
                <a:gd name="T0" fmla="*/ 28 w 135"/>
                <a:gd name="T1" fmla="*/ 0 h 191"/>
                <a:gd name="T2" fmla="*/ 107 w 135"/>
                <a:gd name="T3" fmla="*/ 0 h 191"/>
                <a:gd name="T4" fmla="*/ 135 w 135"/>
                <a:gd name="T5" fmla="*/ 20 h 191"/>
                <a:gd name="T6" fmla="*/ 135 w 135"/>
                <a:gd name="T7" fmla="*/ 171 h 191"/>
                <a:gd name="T8" fmla="*/ 107 w 135"/>
                <a:gd name="T9" fmla="*/ 191 h 191"/>
                <a:gd name="T10" fmla="*/ 28 w 135"/>
                <a:gd name="T11" fmla="*/ 191 h 191"/>
                <a:gd name="T12" fmla="*/ 0 w 135"/>
                <a:gd name="T13" fmla="*/ 171 h 191"/>
                <a:gd name="T14" fmla="*/ 0 w 135"/>
                <a:gd name="T15" fmla="*/ 20 h 191"/>
                <a:gd name="T16" fmla="*/ 28 w 135"/>
                <a:gd name="T17" fmla="*/ 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5" h="191">
                  <a:moveTo>
                    <a:pt x="28" y="0"/>
                  </a:moveTo>
                  <a:cubicBezTo>
                    <a:pt x="107" y="0"/>
                    <a:pt x="107" y="0"/>
                    <a:pt x="107" y="0"/>
                  </a:cubicBezTo>
                  <a:cubicBezTo>
                    <a:pt x="123" y="0"/>
                    <a:pt x="135" y="9"/>
                    <a:pt x="135" y="20"/>
                  </a:cubicBezTo>
                  <a:cubicBezTo>
                    <a:pt x="135" y="171"/>
                    <a:pt x="135" y="171"/>
                    <a:pt x="135" y="171"/>
                  </a:cubicBezTo>
                  <a:cubicBezTo>
                    <a:pt x="135" y="182"/>
                    <a:pt x="123" y="191"/>
                    <a:pt x="107" y="191"/>
                  </a:cubicBezTo>
                  <a:cubicBezTo>
                    <a:pt x="28" y="191"/>
                    <a:pt x="28" y="191"/>
                    <a:pt x="28" y="191"/>
                  </a:cubicBezTo>
                  <a:cubicBezTo>
                    <a:pt x="12" y="191"/>
                    <a:pt x="0" y="182"/>
                    <a:pt x="0" y="17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12" y="0"/>
                    <a:pt x="28" y="0"/>
                  </a:cubicBezTo>
                  <a:close/>
                </a:path>
              </a:pathLst>
            </a:custGeom>
            <a:solidFill>
              <a:srgbClr val="4E4E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 b="1">
                <a:latin typeface="Raleway" panose="020B0503030101060003" pitchFamily="34" charset="0"/>
              </a:endParaRPr>
            </a:p>
          </p:txBody>
        </p:sp>
        <p:sp>
          <p:nvSpPr>
            <p:cNvPr id="181" name="Freeform 179"/>
            <p:cNvSpPr>
              <a:spLocks/>
            </p:cNvSpPr>
            <p:nvPr/>
          </p:nvSpPr>
          <p:spPr bwMode="auto">
            <a:xfrm>
              <a:off x="2540292" y="2451102"/>
              <a:ext cx="377840" cy="487132"/>
            </a:xfrm>
            <a:custGeom>
              <a:avLst/>
              <a:gdLst>
                <a:gd name="T0" fmla="*/ 0 w 119"/>
                <a:gd name="T1" fmla="*/ 0 h 154"/>
                <a:gd name="T2" fmla="*/ 119 w 119"/>
                <a:gd name="T3" fmla="*/ 0 h 154"/>
                <a:gd name="T4" fmla="*/ 119 w 119"/>
                <a:gd name="T5" fmla="*/ 1 h 154"/>
                <a:gd name="T6" fmla="*/ 119 w 119"/>
                <a:gd name="T7" fmla="*/ 154 h 154"/>
                <a:gd name="T8" fmla="*/ 119 w 119"/>
                <a:gd name="T9" fmla="*/ 154 h 154"/>
                <a:gd name="T10" fmla="*/ 0 w 119"/>
                <a:gd name="T11" fmla="*/ 154 h 154"/>
                <a:gd name="T12" fmla="*/ 0 w 119"/>
                <a:gd name="T13" fmla="*/ 154 h 154"/>
                <a:gd name="T14" fmla="*/ 0 w 119"/>
                <a:gd name="T15" fmla="*/ 1 h 154"/>
                <a:gd name="T16" fmla="*/ 0 w 119"/>
                <a:gd name="T17" fmla="*/ 0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9" h="154">
                  <a:moveTo>
                    <a:pt x="0" y="0"/>
                  </a:moveTo>
                  <a:cubicBezTo>
                    <a:pt x="119" y="0"/>
                    <a:pt x="119" y="0"/>
                    <a:pt x="119" y="0"/>
                  </a:cubicBezTo>
                  <a:cubicBezTo>
                    <a:pt x="119" y="0"/>
                    <a:pt x="119" y="1"/>
                    <a:pt x="119" y="1"/>
                  </a:cubicBezTo>
                  <a:cubicBezTo>
                    <a:pt x="119" y="154"/>
                    <a:pt x="119" y="154"/>
                    <a:pt x="119" y="154"/>
                  </a:cubicBezTo>
                  <a:cubicBezTo>
                    <a:pt x="119" y="154"/>
                    <a:pt x="119" y="154"/>
                    <a:pt x="119" y="154"/>
                  </a:cubicBezTo>
                  <a:cubicBezTo>
                    <a:pt x="0" y="154"/>
                    <a:pt x="0" y="154"/>
                    <a:pt x="0" y="154"/>
                  </a:cubicBezTo>
                  <a:cubicBezTo>
                    <a:pt x="0" y="154"/>
                    <a:pt x="0" y="154"/>
                    <a:pt x="0" y="15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 b="1">
                <a:latin typeface="Raleway" panose="020B0503030101060003" pitchFamily="34" charset="0"/>
              </a:endParaRPr>
            </a:p>
          </p:txBody>
        </p:sp>
        <p:sp>
          <p:nvSpPr>
            <p:cNvPr id="182" name="Freeform 180"/>
            <p:cNvSpPr>
              <a:spLocks/>
            </p:cNvSpPr>
            <p:nvPr/>
          </p:nvSpPr>
          <p:spPr bwMode="auto">
            <a:xfrm>
              <a:off x="2677688" y="2404262"/>
              <a:ext cx="103048" cy="9369"/>
            </a:xfrm>
            <a:custGeom>
              <a:avLst/>
              <a:gdLst>
                <a:gd name="T0" fmla="*/ 2 w 33"/>
                <a:gd name="T1" fmla="*/ 0 h 3"/>
                <a:gd name="T2" fmla="*/ 31 w 33"/>
                <a:gd name="T3" fmla="*/ 0 h 3"/>
                <a:gd name="T4" fmla="*/ 33 w 33"/>
                <a:gd name="T5" fmla="*/ 2 h 3"/>
                <a:gd name="T6" fmla="*/ 33 w 33"/>
                <a:gd name="T7" fmla="*/ 2 h 3"/>
                <a:gd name="T8" fmla="*/ 31 w 33"/>
                <a:gd name="T9" fmla="*/ 3 h 3"/>
                <a:gd name="T10" fmla="*/ 2 w 33"/>
                <a:gd name="T11" fmla="*/ 3 h 3"/>
                <a:gd name="T12" fmla="*/ 0 w 33"/>
                <a:gd name="T13" fmla="*/ 2 h 3"/>
                <a:gd name="T14" fmla="*/ 0 w 33"/>
                <a:gd name="T15" fmla="*/ 2 h 3"/>
                <a:gd name="T16" fmla="*/ 2 w 33"/>
                <a:gd name="T1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3">
                  <a:moveTo>
                    <a:pt x="2" y="0"/>
                  </a:moveTo>
                  <a:cubicBezTo>
                    <a:pt x="31" y="0"/>
                    <a:pt x="31" y="0"/>
                    <a:pt x="31" y="0"/>
                  </a:cubicBezTo>
                  <a:cubicBezTo>
                    <a:pt x="32" y="0"/>
                    <a:pt x="33" y="1"/>
                    <a:pt x="33" y="2"/>
                  </a:cubicBezTo>
                  <a:cubicBezTo>
                    <a:pt x="33" y="2"/>
                    <a:pt x="33" y="2"/>
                    <a:pt x="33" y="2"/>
                  </a:cubicBezTo>
                  <a:cubicBezTo>
                    <a:pt x="33" y="3"/>
                    <a:pt x="32" y="3"/>
                    <a:pt x="31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1" y="3"/>
                    <a:pt x="0" y="3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lose/>
                </a:path>
              </a:pathLst>
            </a:custGeom>
            <a:solidFill>
              <a:srgbClr val="9898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 b="1">
                <a:latin typeface="Raleway" panose="020B0503030101060003" pitchFamily="34" charset="0"/>
              </a:endParaRPr>
            </a:p>
          </p:txBody>
        </p:sp>
        <p:sp>
          <p:nvSpPr>
            <p:cNvPr id="183" name="Oval 181"/>
            <p:cNvSpPr>
              <a:spLocks noChangeArrowheads="1"/>
            </p:cNvSpPr>
            <p:nvPr/>
          </p:nvSpPr>
          <p:spPr bwMode="auto">
            <a:xfrm>
              <a:off x="2715160" y="2950725"/>
              <a:ext cx="31226" cy="31226"/>
            </a:xfrm>
            <a:prstGeom prst="ellipse">
              <a:avLst/>
            </a:prstGeom>
            <a:solidFill>
              <a:srgbClr val="9898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 b="1">
                <a:latin typeface="Raleway" panose="020B0503030101060003" pitchFamily="34" charset="0"/>
              </a:endParaRPr>
            </a:p>
          </p:txBody>
        </p:sp>
        <p:sp>
          <p:nvSpPr>
            <p:cNvPr id="184" name="Rectangle 182"/>
            <p:cNvSpPr>
              <a:spLocks noChangeArrowheads="1"/>
            </p:cNvSpPr>
            <p:nvPr/>
          </p:nvSpPr>
          <p:spPr bwMode="auto">
            <a:xfrm>
              <a:off x="2584009" y="2863291"/>
              <a:ext cx="293528" cy="1873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 b="1">
                <a:latin typeface="Raleway" panose="020B0503030101060003" pitchFamily="34" charset="0"/>
              </a:endParaRPr>
            </a:p>
          </p:txBody>
        </p:sp>
        <p:sp>
          <p:nvSpPr>
            <p:cNvPr id="185" name="Rectangle 183"/>
            <p:cNvSpPr>
              <a:spLocks noChangeArrowheads="1"/>
            </p:cNvSpPr>
            <p:nvPr/>
          </p:nvSpPr>
          <p:spPr bwMode="auto">
            <a:xfrm>
              <a:off x="2584009" y="2632215"/>
              <a:ext cx="53086" cy="23107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 b="1">
                <a:latin typeface="Raleway" panose="020B0503030101060003" pitchFamily="34" charset="0"/>
              </a:endParaRPr>
            </a:p>
          </p:txBody>
        </p:sp>
        <p:sp>
          <p:nvSpPr>
            <p:cNvPr id="186" name="Rectangle 184"/>
            <p:cNvSpPr>
              <a:spLocks noChangeArrowheads="1"/>
            </p:cNvSpPr>
            <p:nvPr/>
          </p:nvSpPr>
          <p:spPr bwMode="auto">
            <a:xfrm>
              <a:off x="2643340" y="2716526"/>
              <a:ext cx="53086" cy="14676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 b="1">
                <a:latin typeface="Raleway" panose="020B0503030101060003" pitchFamily="34" charset="0"/>
              </a:endParaRPr>
            </a:p>
          </p:txBody>
        </p:sp>
        <p:sp>
          <p:nvSpPr>
            <p:cNvPr id="187" name="Rectangle 185"/>
            <p:cNvSpPr>
              <a:spLocks noChangeArrowheads="1"/>
            </p:cNvSpPr>
            <p:nvPr/>
          </p:nvSpPr>
          <p:spPr bwMode="auto">
            <a:xfrm>
              <a:off x="2702669" y="2766488"/>
              <a:ext cx="53086" cy="9680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 b="1">
                <a:latin typeface="Raleway" panose="020B0503030101060003" pitchFamily="34" charset="0"/>
              </a:endParaRPr>
            </a:p>
          </p:txBody>
        </p:sp>
        <p:sp>
          <p:nvSpPr>
            <p:cNvPr id="188" name="Rectangle 186"/>
            <p:cNvSpPr>
              <a:spLocks noChangeArrowheads="1"/>
            </p:cNvSpPr>
            <p:nvPr/>
          </p:nvSpPr>
          <p:spPr bwMode="auto">
            <a:xfrm>
              <a:off x="2762000" y="2722771"/>
              <a:ext cx="56208" cy="14052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 b="1">
                <a:latin typeface="Raleway" panose="020B0503030101060003" pitchFamily="34" charset="0"/>
              </a:endParaRPr>
            </a:p>
          </p:txBody>
        </p:sp>
        <p:sp>
          <p:nvSpPr>
            <p:cNvPr id="189" name="Rectangle 187"/>
            <p:cNvSpPr>
              <a:spLocks noChangeArrowheads="1"/>
            </p:cNvSpPr>
            <p:nvPr/>
          </p:nvSpPr>
          <p:spPr bwMode="auto">
            <a:xfrm>
              <a:off x="2827575" y="2760243"/>
              <a:ext cx="49962" cy="10304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 b="1">
                <a:latin typeface="Raleway" panose="020B0503030101060003" pitchFamily="34" charset="0"/>
              </a:endParaRPr>
            </a:p>
          </p:txBody>
        </p:sp>
        <p:sp>
          <p:nvSpPr>
            <p:cNvPr id="190" name="Rectangle 188"/>
            <p:cNvSpPr>
              <a:spLocks noChangeArrowheads="1"/>
            </p:cNvSpPr>
            <p:nvPr/>
          </p:nvSpPr>
          <p:spPr bwMode="auto">
            <a:xfrm>
              <a:off x="2743264" y="2488574"/>
              <a:ext cx="134275" cy="3122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 b="1">
                <a:latin typeface="Raleway" panose="020B0503030101060003" pitchFamily="34" charset="0"/>
              </a:endParaRPr>
            </a:p>
          </p:txBody>
        </p:sp>
        <p:sp>
          <p:nvSpPr>
            <p:cNvPr id="191" name="Rectangle 189"/>
            <p:cNvSpPr>
              <a:spLocks noChangeArrowheads="1"/>
            </p:cNvSpPr>
            <p:nvPr/>
          </p:nvSpPr>
          <p:spPr bwMode="auto">
            <a:xfrm>
              <a:off x="2584009" y="2488574"/>
              <a:ext cx="131151" cy="3122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 b="1">
                <a:latin typeface="Raleway" panose="020B0503030101060003" pitchFamily="34" charset="0"/>
              </a:endParaRPr>
            </a:p>
          </p:txBody>
        </p:sp>
        <p:sp>
          <p:nvSpPr>
            <p:cNvPr id="192" name="Rectangle 190"/>
            <p:cNvSpPr>
              <a:spLocks noChangeArrowheads="1"/>
            </p:cNvSpPr>
            <p:nvPr/>
          </p:nvSpPr>
          <p:spPr bwMode="auto">
            <a:xfrm>
              <a:off x="2743264" y="2529167"/>
              <a:ext cx="134275" cy="3124"/>
            </a:xfrm>
            <a:prstGeom prst="rect">
              <a:avLst/>
            </a:prstGeom>
            <a:solidFill>
              <a:srgbClr val="E6E6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 b="1">
                <a:latin typeface="Raleway" panose="020B0503030101060003" pitchFamily="34" charset="0"/>
              </a:endParaRPr>
            </a:p>
          </p:txBody>
        </p:sp>
        <p:sp>
          <p:nvSpPr>
            <p:cNvPr id="193" name="Rectangle 191"/>
            <p:cNvSpPr>
              <a:spLocks noChangeArrowheads="1"/>
            </p:cNvSpPr>
            <p:nvPr/>
          </p:nvSpPr>
          <p:spPr bwMode="auto">
            <a:xfrm>
              <a:off x="2743264" y="2538536"/>
              <a:ext cx="134275" cy="6245"/>
            </a:xfrm>
            <a:prstGeom prst="rect">
              <a:avLst/>
            </a:prstGeom>
            <a:solidFill>
              <a:srgbClr val="E6E6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 b="1">
                <a:latin typeface="Raleway" panose="020B0503030101060003" pitchFamily="34" charset="0"/>
              </a:endParaRPr>
            </a:p>
          </p:txBody>
        </p:sp>
        <p:sp>
          <p:nvSpPr>
            <p:cNvPr id="194" name="Rectangle 192"/>
            <p:cNvSpPr>
              <a:spLocks noChangeArrowheads="1"/>
            </p:cNvSpPr>
            <p:nvPr/>
          </p:nvSpPr>
          <p:spPr bwMode="auto">
            <a:xfrm>
              <a:off x="2743264" y="2551027"/>
              <a:ext cx="134275" cy="6245"/>
            </a:xfrm>
            <a:prstGeom prst="rect">
              <a:avLst/>
            </a:prstGeom>
            <a:solidFill>
              <a:srgbClr val="E6E6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 b="1">
                <a:latin typeface="Raleway" panose="020B0503030101060003" pitchFamily="34" charset="0"/>
              </a:endParaRPr>
            </a:p>
          </p:txBody>
        </p:sp>
        <p:sp>
          <p:nvSpPr>
            <p:cNvPr id="195" name="Rectangle 193"/>
            <p:cNvSpPr>
              <a:spLocks noChangeArrowheads="1"/>
            </p:cNvSpPr>
            <p:nvPr/>
          </p:nvSpPr>
          <p:spPr bwMode="auto">
            <a:xfrm>
              <a:off x="2743264" y="2563517"/>
              <a:ext cx="96803" cy="3124"/>
            </a:xfrm>
            <a:prstGeom prst="rect">
              <a:avLst/>
            </a:prstGeom>
            <a:solidFill>
              <a:srgbClr val="E6E6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 b="1">
                <a:latin typeface="Raleway" panose="020B0503030101060003" pitchFamily="34" charset="0"/>
              </a:endParaRPr>
            </a:p>
          </p:txBody>
        </p:sp>
        <p:sp>
          <p:nvSpPr>
            <p:cNvPr id="196" name="Rectangle 194"/>
            <p:cNvSpPr>
              <a:spLocks noChangeArrowheads="1"/>
            </p:cNvSpPr>
            <p:nvPr/>
          </p:nvSpPr>
          <p:spPr bwMode="auto">
            <a:xfrm>
              <a:off x="2743264" y="2572884"/>
              <a:ext cx="134275" cy="6245"/>
            </a:xfrm>
            <a:prstGeom prst="rect">
              <a:avLst/>
            </a:prstGeom>
            <a:solidFill>
              <a:srgbClr val="E6E6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 b="1">
                <a:latin typeface="Raleway" panose="020B0503030101060003" pitchFamily="34" charset="0"/>
              </a:endParaRPr>
            </a:p>
          </p:txBody>
        </p:sp>
        <p:sp>
          <p:nvSpPr>
            <p:cNvPr id="197" name="Rectangle 195"/>
            <p:cNvSpPr>
              <a:spLocks noChangeArrowheads="1"/>
            </p:cNvSpPr>
            <p:nvPr/>
          </p:nvSpPr>
          <p:spPr bwMode="auto">
            <a:xfrm>
              <a:off x="2743264" y="2585375"/>
              <a:ext cx="134275" cy="6245"/>
            </a:xfrm>
            <a:prstGeom prst="rect">
              <a:avLst/>
            </a:prstGeom>
            <a:solidFill>
              <a:srgbClr val="E6E6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 b="1">
                <a:latin typeface="Raleway" panose="020B0503030101060003" pitchFamily="34" charset="0"/>
              </a:endParaRPr>
            </a:p>
          </p:txBody>
        </p:sp>
        <p:sp>
          <p:nvSpPr>
            <p:cNvPr id="198" name="Rectangle 196"/>
            <p:cNvSpPr>
              <a:spLocks noChangeArrowheads="1"/>
            </p:cNvSpPr>
            <p:nvPr/>
          </p:nvSpPr>
          <p:spPr bwMode="auto">
            <a:xfrm>
              <a:off x="2743264" y="2600989"/>
              <a:ext cx="87434" cy="3124"/>
            </a:xfrm>
            <a:prstGeom prst="rect">
              <a:avLst/>
            </a:prstGeom>
            <a:solidFill>
              <a:srgbClr val="E6E6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 b="1">
                <a:latin typeface="Raleway" panose="020B0503030101060003" pitchFamily="34" charset="0"/>
              </a:endParaRPr>
            </a:p>
          </p:txBody>
        </p:sp>
        <p:sp>
          <p:nvSpPr>
            <p:cNvPr id="199" name="Rectangle 197"/>
            <p:cNvSpPr>
              <a:spLocks noChangeArrowheads="1"/>
            </p:cNvSpPr>
            <p:nvPr/>
          </p:nvSpPr>
          <p:spPr bwMode="auto">
            <a:xfrm>
              <a:off x="2584009" y="2529167"/>
              <a:ext cx="131151" cy="3124"/>
            </a:xfrm>
            <a:prstGeom prst="rect">
              <a:avLst/>
            </a:prstGeom>
            <a:solidFill>
              <a:srgbClr val="E6E6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 b="1">
                <a:latin typeface="Raleway" panose="020B0503030101060003" pitchFamily="34" charset="0"/>
              </a:endParaRPr>
            </a:p>
          </p:txBody>
        </p:sp>
        <p:sp>
          <p:nvSpPr>
            <p:cNvPr id="200" name="Rectangle 198"/>
            <p:cNvSpPr>
              <a:spLocks noChangeArrowheads="1"/>
            </p:cNvSpPr>
            <p:nvPr/>
          </p:nvSpPr>
          <p:spPr bwMode="auto">
            <a:xfrm>
              <a:off x="2584009" y="2538536"/>
              <a:ext cx="131151" cy="6245"/>
            </a:xfrm>
            <a:prstGeom prst="rect">
              <a:avLst/>
            </a:prstGeom>
            <a:solidFill>
              <a:srgbClr val="E6E6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 b="1">
                <a:latin typeface="Raleway" panose="020B0503030101060003" pitchFamily="34" charset="0"/>
              </a:endParaRPr>
            </a:p>
          </p:txBody>
        </p:sp>
        <p:sp>
          <p:nvSpPr>
            <p:cNvPr id="201" name="Rectangle 199"/>
            <p:cNvSpPr>
              <a:spLocks noChangeArrowheads="1"/>
            </p:cNvSpPr>
            <p:nvPr/>
          </p:nvSpPr>
          <p:spPr bwMode="auto">
            <a:xfrm>
              <a:off x="2584009" y="2551027"/>
              <a:ext cx="131151" cy="6245"/>
            </a:xfrm>
            <a:prstGeom prst="rect">
              <a:avLst/>
            </a:prstGeom>
            <a:solidFill>
              <a:srgbClr val="E6E6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 b="1">
                <a:latin typeface="Raleway" panose="020B0503030101060003" pitchFamily="34" charset="0"/>
              </a:endParaRPr>
            </a:p>
          </p:txBody>
        </p:sp>
        <p:sp>
          <p:nvSpPr>
            <p:cNvPr id="202" name="Rectangle 200"/>
            <p:cNvSpPr>
              <a:spLocks noChangeArrowheads="1"/>
            </p:cNvSpPr>
            <p:nvPr/>
          </p:nvSpPr>
          <p:spPr bwMode="auto">
            <a:xfrm>
              <a:off x="2584009" y="2563517"/>
              <a:ext cx="131151" cy="3124"/>
            </a:xfrm>
            <a:prstGeom prst="rect">
              <a:avLst/>
            </a:prstGeom>
            <a:solidFill>
              <a:srgbClr val="E6E6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 b="1">
                <a:latin typeface="Raleway" panose="020B0503030101060003" pitchFamily="34" charset="0"/>
              </a:endParaRPr>
            </a:p>
          </p:txBody>
        </p:sp>
        <p:sp>
          <p:nvSpPr>
            <p:cNvPr id="203" name="Rectangle 201"/>
            <p:cNvSpPr>
              <a:spLocks noChangeArrowheads="1"/>
            </p:cNvSpPr>
            <p:nvPr/>
          </p:nvSpPr>
          <p:spPr bwMode="auto">
            <a:xfrm>
              <a:off x="2584009" y="2572884"/>
              <a:ext cx="78067" cy="6245"/>
            </a:xfrm>
            <a:prstGeom prst="rect">
              <a:avLst/>
            </a:prstGeom>
            <a:solidFill>
              <a:srgbClr val="E6E6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 b="1">
                <a:latin typeface="Raleway" panose="020B0503030101060003" pitchFamily="34" charset="0"/>
              </a:endParaRPr>
            </a:p>
          </p:txBody>
        </p:sp>
        <p:sp>
          <p:nvSpPr>
            <p:cNvPr id="204" name="Rectangle 202"/>
            <p:cNvSpPr>
              <a:spLocks noChangeArrowheads="1"/>
            </p:cNvSpPr>
            <p:nvPr/>
          </p:nvSpPr>
          <p:spPr bwMode="auto">
            <a:xfrm>
              <a:off x="2584009" y="2585375"/>
              <a:ext cx="131151" cy="6245"/>
            </a:xfrm>
            <a:prstGeom prst="rect">
              <a:avLst/>
            </a:prstGeom>
            <a:solidFill>
              <a:srgbClr val="E6E6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 b="1">
                <a:latin typeface="Raleway" panose="020B0503030101060003" pitchFamily="34" charset="0"/>
              </a:endParaRPr>
            </a:p>
          </p:txBody>
        </p:sp>
        <p:sp>
          <p:nvSpPr>
            <p:cNvPr id="205" name="Rectangle 203"/>
            <p:cNvSpPr>
              <a:spLocks noChangeArrowheads="1"/>
            </p:cNvSpPr>
            <p:nvPr/>
          </p:nvSpPr>
          <p:spPr bwMode="auto">
            <a:xfrm>
              <a:off x="2584009" y="2600989"/>
              <a:ext cx="49962" cy="3124"/>
            </a:xfrm>
            <a:prstGeom prst="rect">
              <a:avLst/>
            </a:prstGeom>
            <a:solidFill>
              <a:srgbClr val="E6E6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600" b="1">
                <a:latin typeface="Raleway" panose="020B0503030101060003" pitchFamily="34" charset="0"/>
              </a:endParaRPr>
            </a:p>
          </p:txBody>
        </p:sp>
        <p:sp>
          <p:nvSpPr>
            <p:cNvPr id="215" name="Rectangle 5"/>
            <p:cNvSpPr>
              <a:spLocks noChangeArrowheads="1"/>
            </p:cNvSpPr>
            <p:nvPr/>
          </p:nvSpPr>
          <p:spPr bwMode="auto">
            <a:xfrm>
              <a:off x="1147594" y="3466689"/>
              <a:ext cx="1932916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de-DE" sz="1600" b="1" dirty="0">
                  <a:latin typeface="Raleway" panose="020B0503030101060003" pitchFamily="34" charset="0"/>
                </a:rPr>
                <a:t>MORE ENGAGEMENT</a:t>
              </a:r>
              <a:endParaRPr kumimoji="0" lang="en-US" altLang="de-DE" sz="1400" i="0" u="none" strike="noStrike" cap="none" normalizeH="0" baseline="0" dirty="0">
                <a:ln>
                  <a:noFill/>
                </a:ln>
                <a:effectLst/>
                <a:latin typeface="Raleway" panose="020B0503030101060003" pitchFamily="34" charset="0"/>
              </a:endParaRPr>
            </a:p>
          </p:txBody>
        </p:sp>
      </p:grp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1E59FBD8-585F-4923-9ADF-2D61A652D16C}"/>
              </a:ext>
            </a:extLst>
          </p:cNvPr>
          <p:cNvGrpSpPr/>
          <p:nvPr/>
        </p:nvGrpSpPr>
        <p:grpSpPr>
          <a:xfrm>
            <a:off x="906986" y="1238392"/>
            <a:ext cx="1905000" cy="2482443"/>
            <a:chOff x="3635055" y="1465804"/>
            <a:chExt cx="1905000" cy="2482443"/>
          </a:xfrm>
        </p:grpSpPr>
        <p:sp>
          <p:nvSpPr>
            <p:cNvPr id="208" name="Freeform 7">
              <a:extLst>
                <a:ext uri="{FF2B5EF4-FFF2-40B4-BE49-F238E27FC236}">
                  <a16:creationId xmlns:a16="http://schemas.microsoft.com/office/drawing/2014/main" id="{5A35F9CC-49AF-4D58-A943-0F86A78445FE}"/>
                </a:ext>
              </a:extLst>
            </p:cNvPr>
            <p:cNvSpPr>
              <a:spLocks/>
            </p:cNvSpPr>
            <p:nvPr/>
          </p:nvSpPr>
          <p:spPr bwMode="auto">
            <a:xfrm>
              <a:off x="3635055" y="1465804"/>
              <a:ext cx="1905000" cy="1911350"/>
            </a:xfrm>
            <a:custGeom>
              <a:avLst/>
              <a:gdLst>
                <a:gd name="T0" fmla="*/ 84 w 610"/>
                <a:gd name="T1" fmla="*/ 0 h 610"/>
                <a:gd name="T2" fmla="*/ 525 w 610"/>
                <a:gd name="T3" fmla="*/ 0 h 610"/>
                <a:gd name="T4" fmla="*/ 610 w 610"/>
                <a:gd name="T5" fmla="*/ 85 h 610"/>
                <a:gd name="T6" fmla="*/ 610 w 610"/>
                <a:gd name="T7" fmla="*/ 526 h 610"/>
                <a:gd name="T8" fmla="*/ 525 w 610"/>
                <a:gd name="T9" fmla="*/ 610 h 610"/>
                <a:gd name="T10" fmla="*/ 84 w 610"/>
                <a:gd name="T11" fmla="*/ 610 h 610"/>
                <a:gd name="T12" fmla="*/ 0 w 610"/>
                <a:gd name="T13" fmla="*/ 526 h 610"/>
                <a:gd name="T14" fmla="*/ 0 w 610"/>
                <a:gd name="T15" fmla="*/ 85 h 610"/>
                <a:gd name="T16" fmla="*/ 84 w 610"/>
                <a:gd name="T17" fmla="*/ 0 h 6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10" h="610">
                  <a:moveTo>
                    <a:pt x="84" y="0"/>
                  </a:moveTo>
                  <a:cubicBezTo>
                    <a:pt x="525" y="0"/>
                    <a:pt x="525" y="0"/>
                    <a:pt x="525" y="0"/>
                  </a:cubicBezTo>
                  <a:cubicBezTo>
                    <a:pt x="572" y="0"/>
                    <a:pt x="610" y="38"/>
                    <a:pt x="610" y="85"/>
                  </a:cubicBezTo>
                  <a:cubicBezTo>
                    <a:pt x="610" y="526"/>
                    <a:pt x="610" y="526"/>
                    <a:pt x="610" y="526"/>
                  </a:cubicBezTo>
                  <a:cubicBezTo>
                    <a:pt x="610" y="572"/>
                    <a:pt x="572" y="610"/>
                    <a:pt x="525" y="610"/>
                  </a:cubicBezTo>
                  <a:cubicBezTo>
                    <a:pt x="84" y="610"/>
                    <a:pt x="84" y="610"/>
                    <a:pt x="84" y="610"/>
                  </a:cubicBezTo>
                  <a:cubicBezTo>
                    <a:pt x="38" y="610"/>
                    <a:pt x="0" y="572"/>
                    <a:pt x="0" y="52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8" y="0"/>
                    <a:pt x="84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Raleway" panose="020B0503030101060003" pitchFamily="34" charset="0"/>
              </a:endParaRPr>
            </a:p>
          </p:txBody>
        </p:sp>
        <p:sp>
          <p:nvSpPr>
            <p:cNvPr id="209" name="Freeform 8">
              <a:extLst>
                <a:ext uri="{FF2B5EF4-FFF2-40B4-BE49-F238E27FC236}">
                  <a16:creationId xmlns:a16="http://schemas.microsoft.com/office/drawing/2014/main" id="{B667922A-8396-4F9B-992A-99A1EDFCA967}"/>
                </a:ext>
              </a:extLst>
            </p:cNvPr>
            <p:cNvSpPr>
              <a:spLocks/>
            </p:cNvSpPr>
            <p:nvPr/>
          </p:nvSpPr>
          <p:spPr bwMode="auto">
            <a:xfrm>
              <a:off x="3763643" y="1989679"/>
              <a:ext cx="1720850" cy="1020763"/>
            </a:xfrm>
            <a:custGeom>
              <a:avLst/>
              <a:gdLst>
                <a:gd name="T0" fmla="*/ 0 w 1084"/>
                <a:gd name="T1" fmla="*/ 0 h 643"/>
                <a:gd name="T2" fmla="*/ 1037 w 1084"/>
                <a:gd name="T3" fmla="*/ 0 h 643"/>
                <a:gd name="T4" fmla="*/ 1084 w 1084"/>
                <a:gd name="T5" fmla="*/ 643 h 643"/>
                <a:gd name="T6" fmla="*/ 0 w 1084"/>
                <a:gd name="T7" fmla="*/ 588 h 643"/>
                <a:gd name="T8" fmla="*/ 0 w 1084"/>
                <a:gd name="T9" fmla="*/ 0 h 6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4" h="643">
                  <a:moveTo>
                    <a:pt x="0" y="0"/>
                  </a:moveTo>
                  <a:lnTo>
                    <a:pt x="1037" y="0"/>
                  </a:lnTo>
                  <a:lnTo>
                    <a:pt x="1084" y="643"/>
                  </a:lnTo>
                  <a:lnTo>
                    <a:pt x="0" y="5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aleway" panose="020B0503030101060003" pitchFamily="34" charset="0"/>
              </a:endParaRPr>
            </a:p>
          </p:txBody>
        </p:sp>
        <p:sp>
          <p:nvSpPr>
            <p:cNvPr id="210" name="Rectangle 9">
              <a:extLst>
                <a:ext uri="{FF2B5EF4-FFF2-40B4-BE49-F238E27FC236}">
                  <a16:creationId xmlns:a16="http://schemas.microsoft.com/office/drawing/2014/main" id="{32CE0ECB-DE33-4919-9490-48C7E84F9D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3643" y="1989679"/>
              <a:ext cx="1646238" cy="93345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aleway" panose="020B0503030101060003" pitchFamily="34" charset="0"/>
              </a:endParaRPr>
            </a:p>
          </p:txBody>
        </p:sp>
        <p:sp>
          <p:nvSpPr>
            <p:cNvPr id="211" name="Freeform 10">
              <a:extLst>
                <a:ext uri="{FF2B5EF4-FFF2-40B4-BE49-F238E27FC236}">
                  <a16:creationId xmlns:a16="http://schemas.microsoft.com/office/drawing/2014/main" id="{7EAC297F-E225-4217-90D0-D8F5CE9A425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98568" y="2092867"/>
              <a:ext cx="1573213" cy="785813"/>
            </a:xfrm>
            <a:custGeom>
              <a:avLst/>
              <a:gdLst>
                <a:gd name="T0" fmla="*/ 489 w 504"/>
                <a:gd name="T1" fmla="*/ 59 h 251"/>
                <a:gd name="T2" fmla="*/ 485 w 504"/>
                <a:gd name="T3" fmla="*/ 226 h 251"/>
                <a:gd name="T4" fmla="*/ 476 w 504"/>
                <a:gd name="T5" fmla="*/ 235 h 251"/>
                <a:gd name="T6" fmla="*/ 474 w 504"/>
                <a:gd name="T7" fmla="*/ 45 h 251"/>
                <a:gd name="T8" fmla="*/ 466 w 504"/>
                <a:gd name="T9" fmla="*/ 45 h 251"/>
                <a:gd name="T10" fmla="*/ 460 w 504"/>
                <a:gd name="T11" fmla="*/ 43 h 251"/>
                <a:gd name="T12" fmla="*/ 458 w 504"/>
                <a:gd name="T13" fmla="*/ 176 h 251"/>
                <a:gd name="T14" fmla="*/ 453 w 504"/>
                <a:gd name="T15" fmla="*/ 41 h 251"/>
                <a:gd name="T16" fmla="*/ 445 w 504"/>
                <a:gd name="T17" fmla="*/ 38 h 251"/>
                <a:gd name="T18" fmla="*/ 439 w 504"/>
                <a:gd name="T19" fmla="*/ 90 h 251"/>
                <a:gd name="T20" fmla="*/ 437 w 504"/>
                <a:gd name="T21" fmla="*/ 32 h 251"/>
                <a:gd name="T22" fmla="*/ 439 w 504"/>
                <a:gd name="T23" fmla="*/ 170 h 251"/>
                <a:gd name="T24" fmla="*/ 432 w 504"/>
                <a:gd name="T25" fmla="*/ 93 h 251"/>
                <a:gd name="T26" fmla="*/ 425 w 504"/>
                <a:gd name="T27" fmla="*/ 99 h 251"/>
                <a:gd name="T28" fmla="*/ 425 w 504"/>
                <a:gd name="T29" fmla="*/ 213 h 251"/>
                <a:gd name="T30" fmla="*/ 418 w 504"/>
                <a:gd name="T31" fmla="*/ 37 h 251"/>
                <a:gd name="T32" fmla="*/ 416 w 504"/>
                <a:gd name="T33" fmla="*/ 37 h 251"/>
                <a:gd name="T34" fmla="*/ 412 w 504"/>
                <a:gd name="T35" fmla="*/ 156 h 251"/>
                <a:gd name="T36" fmla="*/ 408 w 504"/>
                <a:gd name="T37" fmla="*/ 123 h 251"/>
                <a:gd name="T38" fmla="*/ 393 w 504"/>
                <a:gd name="T39" fmla="*/ 175 h 251"/>
                <a:gd name="T40" fmla="*/ 393 w 504"/>
                <a:gd name="T41" fmla="*/ 136 h 251"/>
                <a:gd name="T42" fmla="*/ 381 w 504"/>
                <a:gd name="T43" fmla="*/ 164 h 251"/>
                <a:gd name="T44" fmla="*/ 370 w 504"/>
                <a:gd name="T45" fmla="*/ 154 h 251"/>
                <a:gd name="T46" fmla="*/ 343 w 504"/>
                <a:gd name="T47" fmla="*/ 160 h 251"/>
                <a:gd name="T48" fmla="*/ 342 w 504"/>
                <a:gd name="T49" fmla="*/ 155 h 251"/>
                <a:gd name="T50" fmla="*/ 341 w 504"/>
                <a:gd name="T51" fmla="*/ 41 h 251"/>
                <a:gd name="T52" fmla="*/ 341 w 504"/>
                <a:gd name="T53" fmla="*/ 160 h 251"/>
                <a:gd name="T54" fmla="*/ 316 w 504"/>
                <a:gd name="T55" fmla="*/ 128 h 251"/>
                <a:gd name="T56" fmla="*/ 314 w 504"/>
                <a:gd name="T57" fmla="*/ 129 h 251"/>
                <a:gd name="T58" fmla="*/ 304 w 504"/>
                <a:gd name="T59" fmla="*/ 203 h 251"/>
                <a:gd name="T60" fmla="*/ 299 w 504"/>
                <a:gd name="T61" fmla="*/ 184 h 251"/>
                <a:gd name="T62" fmla="*/ 290 w 504"/>
                <a:gd name="T63" fmla="*/ 92 h 251"/>
                <a:gd name="T64" fmla="*/ 299 w 504"/>
                <a:gd name="T65" fmla="*/ 182 h 251"/>
                <a:gd name="T66" fmla="*/ 254 w 504"/>
                <a:gd name="T67" fmla="*/ 77 h 251"/>
                <a:gd name="T68" fmla="*/ 240 w 504"/>
                <a:gd name="T69" fmla="*/ 83 h 251"/>
                <a:gd name="T70" fmla="*/ 233 w 504"/>
                <a:gd name="T71" fmla="*/ 110 h 251"/>
                <a:gd name="T72" fmla="*/ 227 w 504"/>
                <a:gd name="T73" fmla="*/ 114 h 251"/>
                <a:gd name="T74" fmla="*/ 215 w 504"/>
                <a:gd name="T75" fmla="*/ 117 h 251"/>
                <a:gd name="T76" fmla="*/ 215 w 504"/>
                <a:gd name="T77" fmla="*/ 131 h 251"/>
                <a:gd name="T78" fmla="*/ 194 w 504"/>
                <a:gd name="T79" fmla="*/ 7 h 251"/>
                <a:gd name="T80" fmla="*/ 162 w 504"/>
                <a:gd name="T81" fmla="*/ 218 h 251"/>
                <a:gd name="T82" fmla="*/ 150 w 504"/>
                <a:gd name="T83" fmla="*/ 98 h 251"/>
                <a:gd name="T84" fmla="*/ 150 w 504"/>
                <a:gd name="T85" fmla="*/ 51 h 251"/>
                <a:gd name="T86" fmla="*/ 147 w 504"/>
                <a:gd name="T87" fmla="*/ 8 h 251"/>
                <a:gd name="T88" fmla="*/ 145 w 504"/>
                <a:gd name="T89" fmla="*/ 88 h 251"/>
                <a:gd name="T90" fmla="*/ 145 w 504"/>
                <a:gd name="T91" fmla="*/ 25 h 251"/>
                <a:gd name="T92" fmla="*/ 139 w 504"/>
                <a:gd name="T93" fmla="*/ 140 h 251"/>
                <a:gd name="T94" fmla="*/ 139 w 504"/>
                <a:gd name="T95" fmla="*/ 64 h 251"/>
                <a:gd name="T96" fmla="*/ 130 w 504"/>
                <a:gd name="T97" fmla="*/ 50 h 251"/>
                <a:gd name="T98" fmla="*/ 128 w 504"/>
                <a:gd name="T99" fmla="*/ 69 h 251"/>
                <a:gd name="T100" fmla="*/ 127 w 504"/>
                <a:gd name="T101" fmla="*/ 31 h 251"/>
                <a:gd name="T102" fmla="*/ 125 w 504"/>
                <a:gd name="T103" fmla="*/ 126 h 251"/>
                <a:gd name="T104" fmla="*/ 112 w 504"/>
                <a:gd name="T105" fmla="*/ 8 h 251"/>
                <a:gd name="T106" fmla="*/ 121 w 504"/>
                <a:gd name="T107" fmla="*/ 61 h 251"/>
                <a:gd name="T108" fmla="*/ 112 w 504"/>
                <a:gd name="T109" fmla="*/ 13 h 251"/>
                <a:gd name="T110" fmla="*/ 110 w 504"/>
                <a:gd name="T111" fmla="*/ 137 h 251"/>
                <a:gd name="T112" fmla="*/ 103 w 504"/>
                <a:gd name="T113" fmla="*/ 29 h 251"/>
                <a:gd name="T114" fmla="*/ 102 w 504"/>
                <a:gd name="T115" fmla="*/ 16 h 251"/>
                <a:gd name="T116" fmla="*/ 94 w 504"/>
                <a:gd name="T117" fmla="*/ 22 h 251"/>
                <a:gd name="T118" fmla="*/ 91 w 504"/>
                <a:gd name="T119" fmla="*/ 25 h 251"/>
                <a:gd name="T120" fmla="*/ 80 w 504"/>
                <a:gd name="T121" fmla="*/ 21 h 251"/>
                <a:gd name="T122" fmla="*/ 75 w 504"/>
                <a:gd name="T123" fmla="*/ 23 h 251"/>
                <a:gd name="T124" fmla="*/ 29 w 504"/>
                <a:gd name="T125" fmla="*/ 68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04" h="251">
                  <a:moveTo>
                    <a:pt x="491" y="54"/>
                  </a:moveTo>
                  <a:cubicBezTo>
                    <a:pt x="491" y="46"/>
                    <a:pt x="491" y="46"/>
                    <a:pt x="491" y="46"/>
                  </a:cubicBezTo>
                  <a:cubicBezTo>
                    <a:pt x="491" y="46"/>
                    <a:pt x="491" y="46"/>
                    <a:pt x="492" y="47"/>
                  </a:cubicBezTo>
                  <a:cubicBezTo>
                    <a:pt x="494" y="49"/>
                    <a:pt x="497" y="51"/>
                    <a:pt x="501" y="51"/>
                  </a:cubicBezTo>
                  <a:cubicBezTo>
                    <a:pt x="504" y="51"/>
                    <a:pt x="501" y="56"/>
                    <a:pt x="498" y="57"/>
                  </a:cubicBezTo>
                  <a:cubicBezTo>
                    <a:pt x="496" y="58"/>
                    <a:pt x="496" y="55"/>
                    <a:pt x="493" y="54"/>
                  </a:cubicBezTo>
                  <a:cubicBezTo>
                    <a:pt x="493" y="54"/>
                    <a:pt x="492" y="54"/>
                    <a:pt x="491" y="54"/>
                  </a:cubicBezTo>
                  <a:close/>
                  <a:moveTo>
                    <a:pt x="491" y="42"/>
                  </a:moveTo>
                  <a:cubicBezTo>
                    <a:pt x="491" y="39"/>
                    <a:pt x="491" y="39"/>
                    <a:pt x="491" y="39"/>
                  </a:cubicBezTo>
                  <a:cubicBezTo>
                    <a:pt x="491" y="39"/>
                    <a:pt x="491" y="39"/>
                    <a:pt x="491" y="39"/>
                  </a:cubicBezTo>
                  <a:cubicBezTo>
                    <a:pt x="492" y="39"/>
                    <a:pt x="494" y="42"/>
                    <a:pt x="491" y="42"/>
                  </a:cubicBezTo>
                  <a:cubicBezTo>
                    <a:pt x="491" y="42"/>
                    <a:pt x="491" y="42"/>
                    <a:pt x="491" y="42"/>
                  </a:cubicBezTo>
                  <a:close/>
                  <a:moveTo>
                    <a:pt x="491" y="39"/>
                  </a:moveTo>
                  <a:cubicBezTo>
                    <a:pt x="491" y="42"/>
                    <a:pt x="491" y="42"/>
                    <a:pt x="491" y="42"/>
                  </a:cubicBezTo>
                  <a:cubicBezTo>
                    <a:pt x="489" y="41"/>
                    <a:pt x="488" y="39"/>
                    <a:pt x="491" y="39"/>
                  </a:cubicBezTo>
                  <a:close/>
                  <a:moveTo>
                    <a:pt x="491" y="46"/>
                  </a:moveTo>
                  <a:cubicBezTo>
                    <a:pt x="491" y="54"/>
                    <a:pt x="491" y="54"/>
                    <a:pt x="491" y="54"/>
                  </a:cubicBezTo>
                  <a:cubicBezTo>
                    <a:pt x="490" y="54"/>
                    <a:pt x="489" y="55"/>
                    <a:pt x="489" y="56"/>
                  </a:cubicBezTo>
                  <a:cubicBezTo>
                    <a:pt x="490" y="57"/>
                    <a:pt x="489" y="57"/>
                    <a:pt x="489" y="57"/>
                  </a:cubicBezTo>
                  <a:cubicBezTo>
                    <a:pt x="489" y="45"/>
                    <a:pt x="489" y="45"/>
                    <a:pt x="489" y="45"/>
                  </a:cubicBezTo>
                  <a:cubicBezTo>
                    <a:pt x="489" y="45"/>
                    <a:pt x="490" y="46"/>
                    <a:pt x="491" y="46"/>
                  </a:cubicBezTo>
                  <a:close/>
                  <a:moveTo>
                    <a:pt x="489" y="190"/>
                  </a:moveTo>
                  <a:cubicBezTo>
                    <a:pt x="489" y="188"/>
                    <a:pt x="489" y="188"/>
                    <a:pt x="489" y="188"/>
                  </a:cubicBezTo>
                  <a:cubicBezTo>
                    <a:pt x="489" y="188"/>
                    <a:pt x="490" y="188"/>
                    <a:pt x="489" y="189"/>
                  </a:cubicBezTo>
                  <a:cubicBezTo>
                    <a:pt x="489" y="190"/>
                    <a:pt x="489" y="190"/>
                    <a:pt x="489" y="190"/>
                  </a:cubicBezTo>
                  <a:close/>
                  <a:moveTo>
                    <a:pt x="489" y="61"/>
                  </a:moveTo>
                  <a:cubicBezTo>
                    <a:pt x="489" y="59"/>
                    <a:pt x="489" y="59"/>
                    <a:pt x="489" y="59"/>
                  </a:cubicBezTo>
                  <a:cubicBezTo>
                    <a:pt x="490" y="60"/>
                    <a:pt x="490" y="61"/>
                    <a:pt x="489" y="61"/>
                  </a:cubicBezTo>
                  <a:close/>
                  <a:moveTo>
                    <a:pt x="489" y="45"/>
                  </a:moveTo>
                  <a:cubicBezTo>
                    <a:pt x="489" y="57"/>
                    <a:pt x="489" y="57"/>
                    <a:pt x="489" y="57"/>
                  </a:cubicBezTo>
                  <a:cubicBezTo>
                    <a:pt x="488" y="57"/>
                    <a:pt x="486" y="56"/>
                    <a:pt x="485" y="55"/>
                  </a:cubicBezTo>
                  <a:cubicBezTo>
                    <a:pt x="485" y="44"/>
                    <a:pt x="485" y="44"/>
                    <a:pt x="485" y="44"/>
                  </a:cubicBezTo>
                  <a:cubicBezTo>
                    <a:pt x="486" y="44"/>
                    <a:pt x="487" y="45"/>
                    <a:pt x="489" y="45"/>
                  </a:cubicBezTo>
                  <a:close/>
                  <a:moveTo>
                    <a:pt x="489" y="59"/>
                  </a:moveTo>
                  <a:cubicBezTo>
                    <a:pt x="489" y="61"/>
                    <a:pt x="489" y="61"/>
                    <a:pt x="489" y="61"/>
                  </a:cubicBezTo>
                  <a:cubicBezTo>
                    <a:pt x="488" y="61"/>
                    <a:pt x="487" y="61"/>
                    <a:pt x="487" y="61"/>
                  </a:cubicBezTo>
                  <a:cubicBezTo>
                    <a:pt x="486" y="61"/>
                    <a:pt x="486" y="61"/>
                    <a:pt x="485" y="61"/>
                  </a:cubicBezTo>
                  <a:cubicBezTo>
                    <a:pt x="485" y="57"/>
                    <a:pt x="485" y="57"/>
                    <a:pt x="485" y="57"/>
                  </a:cubicBezTo>
                  <a:cubicBezTo>
                    <a:pt x="486" y="57"/>
                    <a:pt x="486" y="58"/>
                    <a:pt x="487" y="58"/>
                  </a:cubicBezTo>
                  <a:cubicBezTo>
                    <a:pt x="488" y="58"/>
                    <a:pt x="488" y="59"/>
                    <a:pt x="489" y="59"/>
                  </a:cubicBezTo>
                  <a:close/>
                  <a:moveTo>
                    <a:pt x="489" y="188"/>
                  </a:moveTo>
                  <a:cubicBezTo>
                    <a:pt x="489" y="190"/>
                    <a:pt x="489" y="190"/>
                    <a:pt x="489" y="190"/>
                  </a:cubicBezTo>
                  <a:cubicBezTo>
                    <a:pt x="488" y="190"/>
                    <a:pt x="488" y="190"/>
                    <a:pt x="488" y="190"/>
                  </a:cubicBezTo>
                  <a:cubicBezTo>
                    <a:pt x="487" y="189"/>
                    <a:pt x="487" y="188"/>
                    <a:pt x="488" y="188"/>
                  </a:cubicBezTo>
                  <a:cubicBezTo>
                    <a:pt x="488" y="188"/>
                    <a:pt x="488" y="188"/>
                    <a:pt x="489" y="188"/>
                  </a:cubicBezTo>
                  <a:close/>
                  <a:moveTo>
                    <a:pt x="485" y="226"/>
                  </a:moveTo>
                  <a:cubicBezTo>
                    <a:pt x="485" y="223"/>
                    <a:pt x="485" y="223"/>
                    <a:pt x="485" y="223"/>
                  </a:cubicBezTo>
                  <a:cubicBezTo>
                    <a:pt x="486" y="224"/>
                    <a:pt x="486" y="225"/>
                    <a:pt x="485" y="226"/>
                  </a:cubicBezTo>
                  <a:close/>
                  <a:moveTo>
                    <a:pt x="485" y="191"/>
                  </a:moveTo>
                  <a:cubicBezTo>
                    <a:pt x="485" y="189"/>
                    <a:pt x="485" y="189"/>
                    <a:pt x="485" y="189"/>
                  </a:cubicBezTo>
                  <a:cubicBezTo>
                    <a:pt x="486" y="189"/>
                    <a:pt x="486" y="189"/>
                    <a:pt x="486" y="190"/>
                  </a:cubicBezTo>
                  <a:cubicBezTo>
                    <a:pt x="486" y="191"/>
                    <a:pt x="486" y="191"/>
                    <a:pt x="485" y="191"/>
                  </a:cubicBezTo>
                  <a:close/>
                  <a:moveTo>
                    <a:pt x="485" y="44"/>
                  </a:moveTo>
                  <a:cubicBezTo>
                    <a:pt x="485" y="55"/>
                    <a:pt x="485" y="55"/>
                    <a:pt x="485" y="55"/>
                  </a:cubicBezTo>
                  <a:cubicBezTo>
                    <a:pt x="485" y="55"/>
                    <a:pt x="485" y="55"/>
                    <a:pt x="485" y="55"/>
                  </a:cubicBezTo>
                  <a:cubicBezTo>
                    <a:pt x="483" y="54"/>
                    <a:pt x="483" y="56"/>
                    <a:pt x="485" y="57"/>
                  </a:cubicBezTo>
                  <a:cubicBezTo>
                    <a:pt x="485" y="61"/>
                    <a:pt x="485" y="61"/>
                    <a:pt x="485" y="61"/>
                  </a:cubicBezTo>
                  <a:cubicBezTo>
                    <a:pt x="484" y="62"/>
                    <a:pt x="483" y="62"/>
                    <a:pt x="482" y="63"/>
                  </a:cubicBezTo>
                  <a:cubicBezTo>
                    <a:pt x="482" y="43"/>
                    <a:pt x="482" y="43"/>
                    <a:pt x="482" y="43"/>
                  </a:cubicBezTo>
                  <a:cubicBezTo>
                    <a:pt x="482" y="43"/>
                    <a:pt x="482" y="43"/>
                    <a:pt x="482" y="43"/>
                  </a:cubicBezTo>
                  <a:cubicBezTo>
                    <a:pt x="483" y="44"/>
                    <a:pt x="484" y="44"/>
                    <a:pt x="485" y="44"/>
                  </a:cubicBezTo>
                  <a:close/>
                  <a:moveTo>
                    <a:pt x="485" y="189"/>
                  </a:moveTo>
                  <a:cubicBezTo>
                    <a:pt x="485" y="191"/>
                    <a:pt x="485" y="191"/>
                    <a:pt x="485" y="191"/>
                  </a:cubicBezTo>
                  <a:cubicBezTo>
                    <a:pt x="485" y="191"/>
                    <a:pt x="485" y="191"/>
                    <a:pt x="485" y="191"/>
                  </a:cubicBezTo>
                  <a:cubicBezTo>
                    <a:pt x="484" y="190"/>
                    <a:pt x="484" y="190"/>
                    <a:pt x="485" y="189"/>
                  </a:cubicBezTo>
                  <a:cubicBezTo>
                    <a:pt x="485" y="189"/>
                    <a:pt x="485" y="189"/>
                    <a:pt x="485" y="189"/>
                  </a:cubicBezTo>
                  <a:close/>
                  <a:moveTo>
                    <a:pt x="485" y="223"/>
                  </a:moveTo>
                  <a:cubicBezTo>
                    <a:pt x="485" y="226"/>
                    <a:pt x="485" y="226"/>
                    <a:pt x="485" y="226"/>
                  </a:cubicBezTo>
                  <a:cubicBezTo>
                    <a:pt x="485" y="227"/>
                    <a:pt x="484" y="228"/>
                    <a:pt x="483" y="228"/>
                  </a:cubicBezTo>
                  <a:cubicBezTo>
                    <a:pt x="483" y="228"/>
                    <a:pt x="482" y="227"/>
                    <a:pt x="482" y="227"/>
                  </a:cubicBezTo>
                  <a:cubicBezTo>
                    <a:pt x="482" y="219"/>
                    <a:pt x="482" y="219"/>
                    <a:pt x="482" y="219"/>
                  </a:cubicBezTo>
                  <a:cubicBezTo>
                    <a:pt x="482" y="220"/>
                    <a:pt x="483" y="221"/>
                    <a:pt x="484" y="222"/>
                  </a:cubicBezTo>
                  <a:cubicBezTo>
                    <a:pt x="485" y="222"/>
                    <a:pt x="485" y="223"/>
                    <a:pt x="485" y="223"/>
                  </a:cubicBezTo>
                  <a:close/>
                  <a:moveTo>
                    <a:pt x="482" y="43"/>
                  </a:moveTo>
                  <a:cubicBezTo>
                    <a:pt x="482" y="63"/>
                    <a:pt x="482" y="63"/>
                    <a:pt x="482" y="63"/>
                  </a:cubicBezTo>
                  <a:cubicBezTo>
                    <a:pt x="481" y="64"/>
                    <a:pt x="481" y="65"/>
                    <a:pt x="480" y="66"/>
                  </a:cubicBezTo>
                  <a:cubicBezTo>
                    <a:pt x="480" y="66"/>
                    <a:pt x="480" y="66"/>
                    <a:pt x="479" y="67"/>
                  </a:cubicBezTo>
                  <a:cubicBezTo>
                    <a:pt x="479" y="42"/>
                    <a:pt x="479" y="42"/>
                    <a:pt x="479" y="42"/>
                  </a:cubicBezTo>
                  <a:cubicBezTo>
                    <a:pt x="480" y="42"/>
                    <a:pt x="481" y="43"/>
                    <a:pt x="482" y="43"/>
                  </a:cubicBezTo>
                  <a:close/>
                  <a:moveTo>
                    <a:pt x="482" y="219"/>
                  </a:moveTo>
                  <a:cubicBezTo>
                    <a:pt x="482" y="227"/>
                    <a:pt x="482" y="227"/>
                    <a:pt x="482" y="227"/>
                  </a:cubicBezTo>
                  <a:cubicBezTo>
                    <a:pt x="481" y="227"/>
                    <a:pt x="481" y="226"/>
                    <a:pt x="480" y="224"/>
                  </a:cubicBezTo>
                  <a:cubicBezTo>
                    <a:pt x="480" y="223"/>
                    <a:pt x="480" y="222"/>
                    <a:pt x="479" y="221"/>
                  </a:cubicBezTo>
                  <a:cubicBezTo>
                    <a:pt x="479" y="216"/>
                    <a:pt x="479" y="216"/>
                    <a:pt x="479" y="216"/>
                  </a:cubicBezTo>
                  <a:cubicBezTo>
                    <a:pt x="481" y="216"/>
                    <a:pt x="481" y="217"/>
                    <a:pt x="482" y="219"/>
                  </a:cubicBezTo>
                  <a:close/>
                  <a:moveTo>
                    <a:pt x="479" y="232"/>
                  </a:moveTo>
                  <a:cubicBezTo>
                    <a:pt x="481" y="230"/>
                    <a:pt x="481" y="227"/>
                    <a:pt x="479" y="227"/>
                  </a:cubicBezTo>
                  <a:lnTo>
                    <a:pt x="479" y="232"/>
                  </a:lnTo>
                  <a:close/>
                  <a:moveTo>
                    <a:pt x="479" y="42"/>
                  </a:moveTo>
                  <a:cubicBezTo>
                    <a:pt x="479" y="67"/>
                    <a:pt x="479" y="67"/>
                    <a:pt x="479" y="67"/>
                  </a:cubicBezTo>
                  <a:cubicBezTo>
                    <a:pt x="478" y="67"/>
                    <a:pt x="477" y="66"/>
                    <a:pt x="476" y="66"/>
                  </a:cubicBezTo>
                  <a:cubicBezTo>
                    <a:pt x="476" y="45"/>
                    <a:pt x="476" y="45"/>
                    <a:pt x="476" y="45"/>
                  </a:cubicBezTo>
                  <a:cubicBezTo>
                    <a:pt x="480" y="47"/>
                    <a:pt x="480" y="46"/>
                    <a:pt x="478" y="43"/>
                  </a:cubicBezTo>
                  <a:cubicBezTo>
                    <a:pt x="477" y="42"/>
                    <a:pt x="478" y="41"/>
                    <a:pt x="479" y="42"/>
                  </a:cubicBezTo>
                  <a:close/>
                  <a:moveTo>
                    <a:pt x="479" y="216"/>
                  </a:moveTo>
                  <a:cubicBezTo>
                    <a:pt x="479" y="221"/>
                    <a:pt x="479" y="221"/>
                    <a:pt x="479" y="221"/>
                  </a:cubicBezTo>
                  <a:cubicBezTo>
                    <a:pt x="479" y="219"/>
                    <a:pt x="477" y="216"/>
                    <a:pt x="479" y="216"/>
                  </a:cubicBezTo>
                  <a:cubicBezTo>
                    <a:pt x="479" y="216"/>
                    <a:pt x="479" y="216"/>
                    <a:pt x="479" y="216"/>
                  </a:cubicBezTo>
                  <a:close/>
                  <a:moveTo>
                    <a:pt x="479" y="227"/>
                  </a:moveTo>
                  <a:cubicBezTo>
                    <a:pt x="479" y="232"/>
                    <a:pt x="479" y="232"/>
                    <a:pt x="479" y="232"/>
                  </a:cubicBezTo>
                  <a:cubicBezTo>
                    <a:pt x="479" y="232"/>
                    <a:pt x="479" y="232"/>
                    <a:pt x="479" y="232"/>
                  </a:cubicBezTo>
                  <a:cubicBezTo>
                    <a:pt x="479" y="233"/>
                    <a:pt x="477" y="234"/>
                    <a:pt x="476" y="235"/>
                  </a:cubicBezTo>
                  <a:cubicBezTo>
                    <a:pt x="476" y="231"/>
                    <a:pt x="476" y="231"/>
                    <a:pt x="476" y="231"/>
                  </a:cubicBezTo>
                  <a:cubicBezTo>
                    <a:pt x="477" y="230"/>
                    <a:pt x="476" y="227"/>
                    <a:pt x="479" y="227"/>
                  </a:cubicBezTo>
                  <a:cubicBezTo>
                    <a:pt x="479" y="227"/>
                    <a:pt x="479" y="227"/>
                    <a:pt x="479" y="227"/>
                  </a:cubicBezTo>
                  <a:close/>
                  <a:moveTo>
                    <a:pt x="476" y="156"/>
                  </a:moveTo>
                  <a:cubicBezTo>
                    <a:pt x="476" y="154"/>
                    <a:pt x="476" y="154"/>
                    <a:pt x="476" y="154"/>
                  </a:cubicBezTo>
                  <a:cubicBezTo>
                    <a:pt x="477" y="154"/>
                    <a:pt x="477" y="155"/>
                    <a:pt x="477" y="155"/>
                  </a:cubicBezTo>
                  <a:cubicBezTo>
                    <a:pt x="477" y="156"/>
                    <a:pt x="476" y="156"/>
                    <a:pt x="476" y="156"/>
                  </a:cubicBezTo>
                  <a:close/>
                  <a:moveTo>
                    <a:pt x="476" y="45"/>
                  </a:moveTo>
                  <a:cubicBezTo>
                    <a:pt x="476" y="66"/>
                    <a:pt x="476" y="66"/>
                    <a:pt x="476" y="66"/>
                  </a:cubicBezTo>
                  <a:cubicBezTo>
                    <a:pt x="476" y="65"/>
                    <a:pt x="475" y="65"/>
                    <a:pt x="475" y="65"/>
                  </a:cubicBezTo>
                  <a:cubicBezTo>
                    <a:pt x="475" y="65"/>
                    <a:pt x="474" y="65"/>
                    <a:pt x="474" y="65"/>
                  </a:cubicBezTo>
                  <a:cubicBezTo>
                    <a:pt x="474" y="45"/>
                    <a:pt x="474" y="45"/>
                    <a:pt x="474" y="45"/>
                  </a:cubicBezTo>
                  <a:cubicBezTo>
                    <a:pt x="474" y="45"/>
                    <a:pt x="475" y="45"/>
                    <a:pt x="476" y="45"/>
                  </a:cubicBezTo>
                  <a:cubicBezTo>
                    <a:pt x="476" y="45"/>
                    <a:pt x="476" y="45"/>
                    <a:pt x="476" y="45"/>
                  </a:cubicBezTo>
                  <a:close/>
                  <a:moveTo>
                    <a:pt x="476" y="154"/>
                  </a:moveTo>
                  <a:cubicBezTo>
                    <a:pt x="476" y="156"/>
                    <a:pt x="476" y="156"/>
                    <a:pt x="476" y="156"/>
                  </a:cubicBezTo>
                  <a:cubicBezTo>
                    <a:pt x="476" y="156"/>
                    <a:pt x="476" y="156"/>
                    <a:pt x="475" y="156"/>
                  </a:cubicBezTo>
                  <a:cubicBezTo>
                    <a:pt x="475" y="155"/>
                    <a:pt x="475" y="155"/>
                    <a:pt x="476" y="155"/>
                  </a:cubicBezTo>
                  <a:cubicBezTo>
                    <a:pt x="476" y="154"/>
                    <a:pt x="476" y="154"/>
                    <a:pt x="476" y="154"/>
                  </a:cubicBezTo>
                  <a:close/>
                  <a:moveTo>
                    <a:pt x="476" y="231"/>
                  </a:moveTo>
                  <a:cubicBezTo>
                    <a:pt x="476" y="235"/>
                    <a:pt x="476" y="235"/>
                    <a:pt x="476" y="235"/>
                  </a:cubicBezTo>
                  <a:cubicBezTo>
                    <a:pt x="475" y="235"/>
                    <a:pt x="475" y="236"/>
                    <a:pt x="474" y="236"/>
                  </a:cubicBezTo>
                  <a:cubicBezTo>
                    <a:pt x="474" y="231"/>
                    <a:pt x="474" y="231"/>
                    <a:pt x="474" y="231"/>
                  </a:cubicBezTo>
                  <a:cubicBezTo>
                    <a:pt x="474" y="231"/>
                    <a:pt x="475" y="231"/>
                    <a:pt x="475" y="231"/>
                  </a:cubicBezTo>
                  <a:cubicBezTo>
                    <a:pt x="475" y="231"/>
                    <a:pt x="476" y="231"/>
                    <a:pt x="476" y="231"/>
                  </a:cubicBezTo>
                  <a:close/>
                  <a:moveTo>
                    <a:pt x="474" y="192"/>
                  </a:moveTo>
                  <a:cubicBezTo>
                    <a:pt x="474" y="189"/>
                    <a:pt x="474" y="189"/>
                    <a:pt x="474" y="189"/>
                  </a:cubicBezTo>
                  <a:cubicBezTo>
                    <a:pt x="476" y="190"/>
                    <a:pt x="477" y="192"/>
                    <a:pt x="475" y="192"/>
                  </a:cubicBezTo>
                  <a:cubicBezTo>
                    <a:pt x="475" y="192"/>
                    <a:pt x="474" y="192"/>
                    <a:pt x="474" y="192"/>
                  </a:cubicBezTo>
                  <a:close/>
                  <a:moveTo>
                    <a:pt x="474" y="79"/>
                  </a:moveTo>
                  <a:cubicBezTo>
                    <a:pt x="474" y="77"/>
                    <a:pt x="474" y="77"/>
                    <a:pt x="474" y="77"/>
                  </a:cubicBezTo>
                  <a:cubicBezTo>
                    <a:pt x="475" y="78"/>
                    <a:pt x="476" y="79"/>
                    <a:pt x="475" y="79"/>
                  </a:cubicBezTo>
                  <a:cubicBezTo>
                    <a:pt x="475" y="79"/>
                    <a:pt x="474" y="79"/>
                    <a:pt x="474" y="79"/>
                  </a:cubicBezTo>
                  <a:close/>
                  <a:moveTo>
                    <a:pt x="474" y="45"/>
                  </a:moveTo>
                  <a:cubicBezTo>
                    <a:pt x="474" y="65"/>
                    <a:pt x="474" y="65"/>
                    <a:pt x="474" y="65"/>
                  </a:cubicBezTo>
                  <a:cubicBezTo>
                    <a:pt x="472" y="66"/>
                    <a:pt x="472" y="67"/>
                    <a:pt x="469" y="66"/>
                  </a:cubicBezTo>
                  <a:cubicBezTo>
                    <a:pt x="469" y="66"/>
                    <a:pt x="469" y="66"/>
                    <a:pt x="469" y="66"/>
                  </a:cubicBezTo>
                  <a:cubicBezTo>
                    <a:pt x="469" y="64"/>
                    <a:pt x="469" y="64"/>
                    <a:pt x="469" y="64"/>
                  </a:cubicBezTo>
                  <a:cubicBezTo>
                    <a:pt x="471" y="63"/>
                    <a:pt x="470" y="61"/>
                    <a:pt x="469" y="61"/>
                  </a:cubicBezTo>
                  <a:cubicBezTo>
                    <a:pt x="469" y="45"/>
                    <a:pt x="469" y="45"/>
                    <a:pt x="469" y="45"/>
                  </a:cubicBezTo>
                  <a:cubicBezTo>
                    <a:pt x="469" y="45"/>
                    <a:pt x="470" y="45"/>
                    <a:pt x="470" y="45"/>
                  </a:cubicBezTo>
                  <a:cubicBezTo>
                    <a:pt x="472" y="45"/>
                    <a:pt x="471" y="44"/>
                    <a:pt x="474" y="45"/>
                  </a:cubicBezTo>
                  <a:close/>
                  <a:moveTo>
                    <a:pt x="474" y="77"/>
                  </a:moveTo>
                  <a:cubicBezTo>
                    <a:pt x="474" y="79"/>
                    <a:pt x="474" y="79"/>
                    <a:pt x="474" y="79"/>
                  </a:cubicBezTo>
                  <a:cubicBezTo>
                    <a:pt x="473" y="78"/>
                    <a:pt x="472" y="77"/>
                    <a:pt x="473" y="77"/>
                  </a:cubicBezTo>
                  <a:cubicBezTo>
                    <a:pt x="473" y="77"/>
                    <a:pt x="474" y="77"/>
                    <a:pt x="474" y="77"/>
                  </a:cubicBezTo>
                  <a:close/>
                  <a:moveTo>
                    <a:pt x="474" y="189"/>
                  </a:moveTo>
                  <a:cubicBezTo>
                    <a:pt x="474" y="192"/>
                    <a:pt x="474" y="192"/>
                    <a:pt x="474" y="192"/>
                  </a:cubicBezTo>
                  <a:cubicBezTo>
                    <a:pt x="472" y="191"/>
                    <a:pt x="471" y="188"/>
                    <a:pt x="472" y="188"/>
                  </a:cubicBezTo>
                  <a:cubicBezTo>
                    <a:pt x="473" y="188"/>
                    <a:pt x="474" y="188"/>
                    <a:pt x="474" y="189"/>
                  </a:cubicBezTo>
                  <a:close/>
                  <a:moveTo>
                    <a:pt x="474" y="231"/>
                  </a:moveTo>
                  <a:cubicBezTo>
                    <a:pt x="474" y="236"/>
                    <a:pt x="474" y="236"/>
                    <a:pt x="474" y="236"/>
                  </a:cubicBezTo>
                  <a:cubicBezTo>
                    <a:pt x="473" y="237"/>
                    <a:pt x="472" y="238"/>
                    <a:pt x="472" y="239"/>
                  </a:cubicBezTo>
                  <a:cubicBezTo>
                    <a:pt x="471" y="242"/>
                    <a:pt x="471" y="236"/>
                    <a:pt x="470" y="235"/>
                  </a:cubicBezTo>
                  <a:cubicBezTo>
                    <a:pt x="470" y="234"/>
                    <a:pt x="472" y="232"/>
                    <a:pt x="474" y="231"/>
                  </a:cubicBezTo>
                  <a:close/>
                  <a:moveTo>
                    <a:pt x="469" y="197"/>
                  </a:moveTo>
                  <a:cubicBezTo>
                    <a:pt x="469" y="194"/>
                    <a:pt x="469" y="194"/>
                    <a:pt x="469" y="194"/>
                  </a:cubicBezTo>
                  <a:cubicBezTo>
                    <a:pt x="471" y="195"/>
                    <a:pt x="474" y="198"/>
                    <a:pt x="471" y="198"/>
                  </a:cubicBezTo>
                  <a:cubicBezTo>
                    <a:pt x="471" y="198"/>
                    <a:pt x="470" y="198"/>
                    <a:pt x="469" y="197"/>
                  </a:cubicBezTo>
                  <a:close/>
                  <a:moveTo>
                    <a:pt x="469" y="71"/>
                  </a:moveTo>
                  <a:cubicBezTo>
                    <a:pt x="469" y="69"/>
                    <a:pt x="469" y="69"/>
                    <a:pt x="469" y="69"/>
                  </a:cubicBezTo>
                  <a:cubicBezTo>
                    <a:pt x="470" y="69"/>
                    <a:pt x="471" y="71"/>
                    <a:pt x="470" y="71"/>
                  </a:cubicBezTo>
                  <a:cubicBezTo>
                    <a:pt x="470" y="71"/>
                    <a:pt x="469" y="71"/>
                    <a:pt x="469" y="71"/>
                  </a:cubicBezTo>
                  <a:close/>
                  <a:moveTo>
                    <a:pt x="469" y="45"/>
                  </a:moveTo>
                  <a:cubicBezTo>
                    <a:pt x="469" y="61"/>
                    <a:pt x="469" y="61"/>
                    <a:pt x="469" y="61"/>
                  </a:cubicBezTo>
                  <a:cubicBezTo>
                    <a:pt x="469" y="61"/>
                    <a:pt x="468" y="62"/>
                    <a:pt x="468" y="62"/>
                  </a:cubicBezTo>
                  <a:cubicBezTo>
                    <a:pt x="468" y="62"/>
                    <a:pt x="467" y="63"/>
                    <a:pt x="466" y="63"/>
                  </a:cubicBezTo>
                  <a:cubicBezTo>
                    <a:pt x="466" y="45"/>
                    <a:pt x="466" y="45"/>
                    <a:pt x="466" y="45"/>
                  </a:cubicBezTo>
                  <a:cubicBezTo>
                    <a:pt x="467" y="45"/>
                    <a:pt x="468" y="45"/>
                    <a:pt x="469" y="45"/>
                  </a:cubicBezTo>
                  <a:close/>
                  <a:moveTo>
                    <a:pt x="469" y="64"/>
                  </a:moveTo>
                  <a:cubicBezTo>
                    <a:pt x="469" y="66"/>
                    <a:pt x="469" y="66"/>
                    <a:pt x="469" y="66"/>
                  </a:cubicBezTo>
                  <a:cubicBezTo>
                    <a:pt x="466" y="66"/>
                    <a:pt x="466" y="65"/>
                    <a:pt x="469" y="64"/>
                  </a:cubicBezTo>
                  <a:cubicBezTo>
                    <a:pt x="469" y="64"/>
                    <a:pt x="469" y="64"/>
                    <a:pt x="469" y="64"/>
                  </a:cubicBezTo>
                  <a:close/>
                  <a:moveTo>
                    <a:pt x="469" y="69"/>
                  </a:moveTo>
                  <a:cubicBezTo>
                    <a:pt x="469" y="71"/>
                    <a:pt x="469" y="71"/>
                    <a:pt x="469" y="71"/>
                  </a:cubicBezTo>
                  <a:cubicBezTo>
                    <a:pt x="468" y="70"/>
                    <a:pt x="467" y="69"/>
                    <a:pt x="469" y="69"/>
                  </a:cubicBezTo>
                  <a:cubicBezTo>
                    <a:pt x="469" y="69"/>
                    <a:pt x="469" y="69"/>
                    <a:pt x="469" y="69"/>
                  </a:cubicBezTo>
                  <a:close/>
                  <a:moveTo>
                    <a:pt x="469" y="194"/>
                  </a:moveTo>
                  <a:cubicBezTo>
                    <a:pt x="469" y="197"/>
                    <a:pt x="469" y="197"/>
                    <a:pt x="469" y="197"/>
                  </a:cubicBezTo>
                  <a:cubicBezTo>
                    <a:pt x="467" y="196"/>
                    <a:pt x="466" y="194"/>
                    <a:pt x="469" y="194"/>
                  </a:cubicBezTo>
                  <a:cubicBezTo>
                    <a:pt x="469" y="194"/>
                    <a:pt x="469" y="194"/>
                    <a:pt x="469" y="194"/>
                  </a:cubicBezTo>
                  <a:close/>
                  <a:moveTo>
                    <a:pt x="466" y="183"/>
                  </a:moveTo>
                  <a:cubicBezTo>
                    <a:pt x="466" y="181"/>
                    <a:pt x="466" y="181"/>
                    <a:pt x="466" y="181"/>
                  </a:cubicBezTo>
                  <a:cubicBezTo>
                    <a:pt x="467" y="182"/>
                    <a:pt x="467" y="183"/>
                    <a:pt x="466" y="183"/>
                  </a:cubicBezTo>
                  <a:cubicBezTo>
                    <a:pt x="466" y="183"/>
                    <a:pt x="466" y="183"/>
                    <a:pt x="466" y="183"/>
                  </a:cubicBezTo>
                  <a:close/>
                  <a:moveTo>
                    <a:pt x="466" y="79"/>
                  </a:moveTo>
                  <a:cubicBezTo>
                    <a:pt x="467" y="80"/>
                    <a:pt x="466" y="75"/>
                    <a:pt x="467" y="74"/>
                  </a:cubicBezTo>
                  <a:cubicBezTo>
                    <a:pt x="469" y="74"/>
                    <a:pt x="467" y="70"/>
                    <a:pt x="466" y="68"/>
                  </a:cubicBezTo>
                  <a:cubicBezTo>
                    <a:pt x="466" y="79"/>
                    <a:pt x="466" y="79"/>
                    <a:pt x="466" y="79"/>
                  </a:cubicBezTo>
                  <a:close/>
                  <a:moveTo>
                    <a:pt x="466" y="43"/>
                  </a:moveTo>
                  <a:cubicBezTo>
                    <a:pt x="466" y="41"/>
                    <a:pt x="466" y="41"/>
                    <a:pt x="466" y="41"/>
                  </a:cubicBezTo>
                  <a:cubicBezTo>
                    <a:pt x="467" y="41"/>
                    <a:pt x="468" y="43"/>
                    <a:pt x="466" y="43"/>
                  </a:cubicBezTo>
                  <a:cubicBezTo>
                    <a:pt x="466" y="43"/>
                    <a:pt x="466" y="43"/>
                    <a:pt x="466" y="43"/>
                  </a:cubicBezTo>
                  <a:close/>
                  <a:moveTo>
                    <a:pt x="466" y="41"/>
                  </a:moveTo>
                  <a:cubicBezTo>
                    <a:pt x="466" y="43"/>
                    <a:pt x="466" y="43"/>
                    <a:pt x="466" y="43"/>
                  </a:cubicBezTo>
                  <a:cubicBezTo>
                    <a:pt x="464" y="42"/>
                    <a:pt x="463" y="41"/>
                    <a:pt x="465" y="41"/>
                  </a:cubicBezTo>
                  <a:cubicBezTo>
                    <a:pt x="465" y="41"/>
                    <a:pt x="466" y="41"/>
                    <a:pt x="466" y="41"/>
                  </a:cubicBezTo>
                  <a:close/>
                  <a:moveTo>
                    <a:pt x="466" y="45"/>
                  </a:moveTo>
                  <a:cubicBezTo>
                    <a:pt x="466" y="63"/>
                    <a:pt x="466" y="63"/>
                    <a:pt x="466" y="63"/>
                  </a:cubicBezTo>
                  <a:cubicBezTo>
                    <a:pt x="464" y="64"/>
                    <a:pt x="463" y="64"/>
                    <a:pt x="463" y="63"/>
                  </a:cubicBezTo>
                  <a:cubicBezTo>
                    <a:pt x="462" y="62"/>
                    <a:pt x="461" y="61"/>
                    <a:pt x="460" y="62"/>
                  </a:cubicBezTo>
                  <a:cubicBezTo>
                    <a:pt x="460" y="43"/>
                    <a:pt x="460" y="43"/>
                    <a:pt x="460" y="43"/>
                  </a:cubicBezTo>
                  <a:cubicBezTo>
                    <a:pt x="461" y="44"/>
                    <a:pt x="462" y="46"/>
                    <a:pt x="463" y="46"/>
                  </a:cubicBezTo>
                  <a:cubicBezTo>
                    <a:pt x="464" y="46"/>
                    <a:pt x="465" y="45"/>
                    <a:pt x="466" y="45"/>
                  </a:cubicBezTo>
                  <a:close/>
                  <a:moveTo>
                    <a:pt x="466" y="68"/>
                  </a:moveTo>
                  <a:cubicBezTo>
                    <a:pt x="466" y="79"/>
                    <a:pt x="466" y="79"/>
                    <a:pt x="466" y="79"/>
                  </a:cubicBezTo>
                  <a:cubicBezTo>
                    <a:pt x="466" y="79"/>
                    <a:pt x="465" y="79"/>
                    <a:pt x="465" y="79"/>
                  </a:cubicBezTo>
                  <a:cubicBezTo>
                    <a:pt x="463" y="78"/>
                    <a:pt x="464" y="80"/>
                    <a:pt x="462" y="81"/>
                  </a:cubicBezTo>
                  <a:cubicBezTo>
                    <a:pt x="462" y="82"/>
                    <a:pt x="461" y="83"/>
                    <a:pt x="460" y="83"/>
                  </a:cubicBezTo>
                  <a:cubicBezTo>
                    <a:pt x="460" y="71"/>
                    <a:pt x="460" y="71"/>
                    <a:pt x="460" y="71"/>
                  </a:cubicBezTo>
                  <a:cubicBezTo>
                    <a:pt x="462" y="69"/>
                    <a:pt x="463" y="68"/>
                    <a:pt x="465" y="68"/>
                  </a:cubicBezTo>
                  <a:cubicBezTo>
                    <a:pt x="465" y="68"/>
                    <a:pt x="465" y="68"/>
                    <a:pt x="466" y="68"/>
                  </a:cubicBezTo>
                  <a:close/>
                  <a:moveTo>
                    <a:pt x="466" y="181"/>
                  </a:moveTo>
                  <a:cubicBezTo>
                    <a:pt x="466" y="183"/>
                    <a:pt x="466" y="183"/>
                    <a:pt x="466" y="183"/>
                  </a:cubicBezTo>
                  <a:cubicBezTo>
                    <a:pt x="464" y="183"/>
                    <a:pt x="462" y="180"/>
                    <a:pt x="464" y="180"/>
                  </a:cubicBezTo>
                  <a:cubicBezTo>
                    <a:pt x="465" y="180"/>
                    <a:pt x="465" y="181"/>
                    <a:pt x="466" y="181"/>
                  </a:cubicBezTo>
                  <a:close/>
                  <a:moveTo>
                    <a:pt x="460" y="178"/>
                  </a:moveTo>
                  <a:cubicBezTo>
                    <a:pt x="460" y="176"/>
                    <a:pt x="460" y="176"/>
                    <a:pt x="460" y="176"/>
                  </a:cubicBezTo>
                  <a:cubicBezTo>
                    <a:pt x="462" y="177"/>
                    <a:pt x="465" y="178"/>
                    <a:pt x="463" y="179"/>
                  </a:cubicBezTo>
                  <a:cubicBezTo>
                    <a:pt x="462" y="179"/>
                    <a:pt x="461" y="179"/>
                    <a:pt x="460" y="178"/>
                  </a:cubicBezTo>
                  <a:close/>
                  <a:moveTo>
                    <a:pt x="460" y="43"/>
                  </a:moveTo>
                  <a:cubicBezTo>
                    <a:pt x="460" y="62"/>
                    <a:pt x="460" y="62"/>
                    <a:pt x="460" y="62"/>
                  </a:cubicBezTo>
                  <a:cubicBezTo>
                    <a:pt x="459" y="62"/>
                    <a:pt x="458" y="62"/>
                    <a:pt x="457" y="64"/>
                  </a:cubicBezTo>
                  <a:cubicBezTo>
                    <a:pt x="457" y="65"/>
                    <a:pt x="456" y="66"/>
                    <a:pt x="455" y="67"/>
                  </a:cubicBezTo>
                  <a:cubicBezTo>
                    <a:pt x="455" y="41"/>
                    <a:pt x="455" y="41"/>
                    <a:pt x="455" y="41"/>
                  </a:cubicBezTo>
                  <a:cubicBezTo>
                    <a:pt x="456" y="41"/>
                    <a:pt x="457" y="41"/>
                    <a:pt x="458" y="41"/>
                  </a:cubicBezTo>
                  <a:cubicBezTo>
                    <a:pt x="459" y="41"/>
                    <a:pt x="459" y="42"/>
                    <a:pt x="460" y="43"/>
                  </a:cubicBezTo>
                  <a:close/>
                  <a:moveTo>
                    <a:pt x="460" y="71"/>
                  </a:moveTo>
                  <a:cubicBezTo>
                    <a:pt x="460" y="83"/>
                    <a:pt x="460" y="83"/>
                    <a:pt x="460" y="83"/>
                  </a:cubicBezTo>
                  <a:cubicBezTo>
                    <a:pt x="459" y="83"/>
                    <a:pt x="457" y="83"/>
                    <a:pt x="457" y="82"/>
                  </a:cubicBezTo>
                  <a:cubicBezTo>
                    <a:pt x="457" y="80"/>
                    <a:pt x="457" y="78"/>
                    <a:pt x="457" y="77"/>
                  </a:cubicBezTo>
                  <a:cubicBezTo>
                    <a:pt x="456" y="75"/>
                    <a:pt x="456" y="75"/>
                    <a:pt x="459" y="72"/>
                  </a:cubicBezTo>
                  <a:cubicBezTo>
                    <a:pt x="459" y="72"/>
                    <a:pt x="460" y="71"/>
                    <a:pt x="460" y="71"/>
                  </a:cubicBezTo>
                  <a:close/>
                  <a:moveTo>
                    <a:pt x="460" y="176"/>
                  </a:moveTo>
                  <a:cubicBezTo>
                    <a:pt x="460" y="178"/>
                    <a:pt x="460" y="178"/>
                    <a:pt x="460" y="178"/>
                  </a:cubicBezTo>
                  <a:cubicBezTo>
                    <a:pt x="458" y="178"/>
                    <a:pt x="456" y="177"/>
                    <a:pt x="458" y="176"/>
                  </a:cubicBezTo>
                  <a:cubicBezTo>
                    <a:pt x="459" y="176"/>
                    <a:pt x="459" y="176"/>
                    <a:pt x="460" y="176"/>
                  </a:cubicBezTo>
                  <a:close/>
                  <a:moveTo>
                    <a:pt x="455" y="205"/>
                  </a:moveTo>
                  <a:cubicBezTo>
                    <a:pt x="455" y="203"/>
                    <a:pt x="455" y="203"/>
                    <a:pt x="455" y="203"/>
                  </a:cubicBezTo>
                  <a:cubicBezTo>
                    <a:pt x="456" y="203"/>
                    <a:pt x="456" y="203"/>
                    <a:pt x="456" y="204"/>
                  </a:cubicBezTo>
                  <a:cubicBezTo>
                    <a:pt x="456" y="205"/>
                    <a:pt x="456" y="205"/>
                    <a:pt x="455" y="205"/>
                  </a:cubicBezTo>
                  <a:close/>
                  <a:moveTo>
                    <a:pt x="455" y="173"/>
                  </a:moveTo>
                  <a:cubicBezTo>
                    <a:pt x="455" y="172"/>
                    <a:pt x="455" y="172"/>
                    <a:pt x="455" y="172"/>
                  </a:cubicBezTo>
                  <a:cubicBezTo>
                    <a:pt x="455" y="173"/>
                    <a:pt x="455" y="173"/>
                    <a:pt x="455" y="173"/>
                  </a:cubicBezTo>
                  <a:close/>
                  <a:moveTo>
                    <a:pt x="455" y="41"/>
                  </a:moveTo>
                  <a:cubicBezTo>
                    <a:pt x="455" y="67"/>
                    <a:pt x="455" y="67"/>
                    <a:pt x="455" y="67"/>
                  </a:cubicBezTo>
                  <a:cubicBezTo>
                    <a:pt x="454" y="68"/>
                    <a:pt x="454" y="69"/>
                    <a:pt x="453" y="69"/>
                  </a:cubicBezTo>
                  <a:cubicBezTo>
                    <a:pt x="453" y="41"/>
                    <a:pt x="453" y="41"/>
                    <a:pt x="453" y="41"/>
                  </a:cubicBezTo>
                  <a:cubicBezTo>
                    <a:pt x="454" y="41"/>
                    <a:pt x="454" y="41"/>
                    <a:pt x="455" y="41"/>
                  </a:cubicBezTo>
                  <a:close/>
                  <a:moveTo>
                    <a:pt x="455" y="172"/>
                  </a:moveTo>
                  <a:cubicBezTo>
                    <a:pt x="455" y="173"/>
                    <a:pt x="455" y="173"/>
                    <a:pt x="455" y="173"/>
                  </a:cubicBezTo>
                  <a:cubicBezTo>
                    <a:pt x="455" y="173"/>
                    <a:pt x="455" y="173"/>
                    <a:pt x="455" y="173"/>
                  </a:cubicBezTo>
                  <a:cubicBezTo>
                    <a:pt x="454" y="173"/>
                    <a:pt x="453" y="173"/>
                    <a:pt x="453" y="173"/>
                  </a:cubicBezTo>
                  <a:cubicBezTo>
                    <a:pt x="453" y="170"/>
                    <a:pt x="453" y="170"/>
                    <a:pt x="453" y="170"/>
                  </a:cubicBezTo>
                  <a:cubicBezTo>
                    <a:pt x="454" y="171"/>
                    <a:pt x="455" y="172"/>
                    <a:pt x="455" y="172"/>
                  </a:cubicBezTo>
                  <a:close/>
                  <a:moveTo>
                    <a:pt x="455" y="203"/>
                  </a:moveTo>
                  <a:cubicBezTo>
                    <a:pt x="455" y="205"/>
                    <a:pt x="455" y="205"/>
                    <a:pt x="455" y="205"/>
                  </a:cubicBezTo>
                  <a:cubicBezTo>
                    <a:pt x="455" y="205"/>
                    <a:pt x="455" y="205"/>
                    <a:pt x="455" y="205"/>
                  </a:cubicBezTo>
                  <a:cubicBezTo>
                    <a:pt x="454" y="204"/>
                    <a:pt x="454" y="204"/>
                    <a:pt x="455" y="203"/>
                  </a:cubicBezTo>
                  <a:cubicBezTo>
                    <a:pt x="455" y="203"/>
                    <a:pt x="455" y="203"/>
                    <a:pt x="455" y="203"/>
                  </a:cubicBezTo>
                  <a:close/>
                  <a:moveTo>
                    <a:pt x="453" y="210"/>
                  </a:moveTo>
                  <a:cubicBezTo>
                    <a:pt x="453" y="203"/>
                    <a:pt x="453" y="203"/>
                    <a:pt x="453" y="203"/>
                  </a:cubicBezTo>
                  <a:cubicBezTo>
                    <a:pt x="453" y="205"/>
                    <a:pt x="453" y="208"/>
                    <a:pt x="453" y="210"/>
                  </a:cubicBezTo>
                  <a:close/>
                  <a:moveTo>
                    <a:pt x="453" y="41"/>
                  </a:moveTo>
                  <a:cubicBezTo>
                    <a:pt x="453" y="69"/>
                    <a:pt x="453" y="69"/>
                    <a:pt x="453" y="69"/>
                  </a:cubicBezTo>
                  <a:cubicBezTo>
                    <a:pt x="452" y="69"/>
                    <a:pt x="452" y="69"/>
                    <a:pt x="451" y="68"/>
                  </a:cubicBezTo>
                  <a:cubicBezTo>
                    <a:pt x="449" y="67"/>
                    <a:pt x="447" y="68"/>
                    <a:pt x="445" y="68"/>
                  </a:cubicBezTo>
                  <a:cubicBezTo>
                    <a:pt x="445" y="38"/>
                    <a:pt x="445" y="38"/>
                    <a:pt x="445" y="38"/>
                  </a:cubicBezTo>
                  <a:cubicBezTo>
                    <a:pt x="446" y="38"/>
                    <a:pt x="447" y="37"/>
                    <a:pt x="448" y="39"/>
                  </a:cubicBezTo>
                  <a:cubicBezTo>
                    <a:pt x="450" y="40"/>
                    <a:pt x="451" y="40"/>
                    <a:pt x="453" y="41"/>
                  </a:cubicBezTo>
                  <a:close/>
                  <a:moveTo>
                    <a:pt x="453" y="170"/>
                  </a:moveTo>
                  <a:cubicBezTo>
                    <a:pt x="453" y="173"/>
                    <a:pt x="453" y="173"/>
                    <a:pt x="453" y="173"/>
                  </a:cubicBezTo>
                  <a:cubicBezTo>
                    <a:pt x="451" y="172"/>
                    <a:pt x="449" y="170"/>
                    <a:pt x="451" y="170"/>
                  </a:cubicBezTo>
                  <a:cubicBezTo>
                    <a:pt x="451" y="170"/>
                    <a:pt x="452" y="170"/>
                    <a:pt x="453" y="170"/>
                  </a:cubicBezTo>
                  <a:close/>
                  <a:moveTo>
                    <a:pt x="453" y="203"/>
                  </a:moveTo>
                  <a:cubicBezTo>
                    <a:pt x="453" y="210"/>
                    <a:pt x="453" y="210"/>
                    <a:pt x="453" y="210"/>
                  </a:cubicBezTo>
                  <a:cubicBezTo>
                    <a:pt x="453" y="211"/>
                    <a:pt x="452" y="212"/>
                    <a:pt x="452" y="213"/>
                  </a:cubicBezTo>
                  <a:cubicBezTo>
                    <a:pt x="451" y="217"/>
                    <a:pt x="448" y="223"/>
                    <a:pt x="445" y="224"/>
                  </a:cubicBezTo>
                  <a:cubicBezTo>
                    <a:pt x="445" y="193"/>
                    <a:pt x="445" y="193"/>
                    <a:pt x="445" y="193"/>
                  </a:cubicBezTo>
                  <a:cubicBezTo>
                    <a:pt x="447" y="196"/>
                    <a:pt x="450" y="199"/>
                    <a:pt x="451" y="201"/>
                  </a:cubicBezTo>
                  <a:cubicBezTo>
                    <a:pt x="452" y="201"/>
                    <a:pt x="452" y="202"/>
                    <a:pt x="453" y="203"/>
                  </a:cubicBezTo>
                  <a:close/>
                  <a:moveTo>
                    <a:pt x="445" y="231"/>
                  </a:moveTo>
                  <a:cubicBezTo>
                    <a:pt x="445" y="226"/>
                    <a:pt x="445" y="226"/>
                    <a:pt x="445" y="226"/>
                  </a:cubicBezTo>
                  <a:cubicBezTo>
                    <a:pt x="446" y="226"/>
                    <a:pt x="447" y="226"/>
                    <a:pt x="447" y="228"/>
                  </a:cubicBezTo>
                  <a:cubicBezTo>
                    <a:pt x="446" y="229"/>
                    <a:pt x="446" y="230"/>
                    <a:pt x="445" y="231"/>
                  </a:cubicBezTo>
                  <a:close/>
                  <a:moveTo>
                    <a:pt x="445" y="178"/>
                  </a:moveTo>
                  <a:cubicBezTo>
                    <a:pt x="445" y="175"/>
                    <a:pt x="445" y="175"/>
                    <a:pt x="445" y="175"/>
                  </a:cubicBezTo>
                  <a:cubicBezTo>
                    <a:pt x="446" y="177"/>
                    <a:pt x="447" y="179"/>
                    <a:pt x="445" y="178"/>
                  </a:cubicBezTo>
                  <a:cubicBezTo>
                    <a:pt x="445" y="178"/>
                    <a:pt x="445" y="178"/>
                    <a:pt x="445" y="178"/>
                  </a:cubicBezTo>
                  <a:close/>
                  <a:moveTo>
                    <a:pt x="445" y="29"/>
                  </a:moveTo>
                  <a:cubicBezTo>
                    <a:pt x="445" y="27"/>
                    <a:pt x="445" y="27"/>
                    <a:pt x="445" y="27"/>
                  </a:cubicBezTo>
                  <a:cubicBezTo>
                    <a:pt x="446" y="27"/>
                    <a:pt x="448" y="29"/>
                    <a:pt x="445" y="29"/>
                  </a:cubicBezTo>
                  <a:cubicBezTo>
                    <a:pt x="445" y="29"/>
                    <a:pt x="445" y="29"/>
                    <a:pt x="445" y="29"/>
                  </a:cubicBezTo>
                  <a:close/>
                  <a:moveTo>
                    <a:pt x="439" y="96"/>
                  </a:moveTo>
                  <a:cubicBezTo>
                    <a:pt x="440" y="96"/>
                    <a:pt x="440" y="97"/>
                    <a:pt x="440" y="97"/>
                  </a:cubicBezTo>
                  <a:cubicBezTo>
                    <a:pt x="441" y="97"/>
                    <a:pt x="443" y="98"/>
                    <a:pt x="441" y="99"/>
                  </a:cubicBezTo>
                  <a:cubicBezTo>
                    <a:pt x="440" y="99"/>
                    <a:pt x="440" y="101"/>
                    <a:pt x="439" y="101"/>
                  </a:cubicBezTo>
                  <a:cubicBezTo>
                    <a:pt x="439" y="100"/>
                    <a:pt x="439" y="100"/>
                    <a:pt x="439" y="100"/>
                  </a:cubicBezTo>
                  <a:cubicBezTo>
                    <a:pt x="439" y="96"/>
                    <a:pt x="439" y="96"/>
                    <a:pt x="439" y="96"/>
                  </a:cubicBezTo>
                  <a:close/>
                  <a:moveTo>
                    <a:pt x="445" y="27"/>
                  </a:moveTo>
                  <a:cubicBezTo>
                    <a:pt x="445" y="29"/>
                    <a:pt x="445" y="29"/>
                    <a:pt x="445" y="29"/>
                  </a:cubicBezTo>
                  <a:cubicBezTo>
                    <a:pt x="443" y="29"/>
                    <a:pt x="442" y="27"/>
                    <a:pt x="445" y="27"/>
                  </a:cubicBezTo>
                  <a:cubicBezTo>
                    <a:pt x="445" y="27"/>
                    <a:pt x="445" y="27"/>
                    <a:pt x="445" y="27"/>
                  </a:cubicBezTo>
                  <a:close/>
                  <a:moveTo>
                    <a:pt x="445" y="38"/>
                  </a:moveTo>
                  <a:cubicBezTo>
                    <a:pt x="445" y="68"/>
                    <a:pt x="445" y="68"/>
                    <a:pt x="445" y="68"/>
                  </a:cubicBezTo>
                  <a:cubicBezTo>
                    <a:pt x="445" y="68"/>
                    <a:pt x="444" y="68"/>
                    <a:pt x="444" y="68"/>
                  </a:cubicBezTo>
                  <a:cubicBezTo>
                    <a:pt x="442" y="68"/>
                    <a:pt x="441" y="68"/>
                    <a:pt x="439" y="68"/>
                  </a:cubicBezTo>
                  <a:cubicBezTo>
                    <a:pt x="439" y="36"/>
                    <a:pt x="439" y="36"/>
                    <a:pt x="439" y="36"/>
                  </a:cubicBezTo>
                  <a:cubicBezTo>
                    <a:pt x="441" y="36"/>
                    <a:pt x="443" y="36"/>
                    <a:pt x="442" y="37"/>
                  </a:cubicBezTo>
                  <a:cubicBezTo>
                    <a:pt x="441" y="39"/>
                    <a:pt x="443" y="41"/>
                    <a:pt x="444" y="39"/>
                  </a:cubicBezTo>
                  <a:cubicBezTo>
                    <a:pt x="444" y="39"/>
                    <a:pt x="445" y="39"/>
                    <a:pt x="445" y="38"/>
                  </a:cubicBezTo>
                  <a:close/>
                  <a:moveTo>
                    <a:pt x="445" y="175"/>
                  </a:moveTo>
                  <a:cubicBezTo>
                    <a:pt x="445" y="178"/>
                    <a:pt x="445" y="178"/>
                    <a:pt x="445" y="178"/>
                  </a:cubicBezTo>
                  <a:cubicBezTo>
                    <a:pt x="442" y="177"/>
                    <a:pt x="441" y="176"/>
                    <a:pt x="440" y="177"/>
                  </a:cubicBezTo>
                  <a:cubicBezTo>
                    <a:pt x="440" y="177"/>
                    <a:pt x="439" y="177"/>
                    <a:pt x="439" y="177"/>
                  </a:cubicBezTo>
                  <a:cubicBezTo>
                    <a:pt x="439" y="170"/>
                    <a:pt x="439" y="170"/>
                    <a:pt x="439" y="170"/>
                  </a:cubicBezTo>
                  <a:cubicBezTo>
                    <a:pt x="441" y="169"/>
                    <a:pt x="444" y="170"/>
                    <a:pt x="444" y="172"/>
                  </a:cubicBezTo>
                  <a:cubicBezTo>
                    <a:pt x="444" y="173"/>
                    <a:pt x="444" y="174"/>
                    <a:pt x="445" y="175"/>
                  </a:cubicBezTo>
                  <a:close/>
                  <a:moveTo>
                    <a:pt x="445" y="193"/>
                  </a:moveTo>
                  <a:cubicBezTo>
                    <a:pt x="445" y="224"/>
                    <a:pt x="445" y="224"/>
                    <a:pt x="445" y="224"/>
                  </a:cubicBezTo>
                  <a:cubicBezTo>
                    <a:pt x="444" y="225"/>
                    <a:pt x="443" y="225"/>
                    <a:pt x="442" y="224"/>
                  </a:cubicBezTo>
                  <a:cubicBezTo>
                    <a:pt x="441" y="224"/>
                    <a:pt x="440" y="223"/>
                    <a:pt x="439" y="223"/>
                  </a:cubicBezTo>
                  <a:cubicBezTo>
                    <a:pt x="439" y="182"/>
                    <a:pt x="439" y="182"/>
                    <a:pt x="439" y="182"/>
                  </a:cubicBezTo>
                  <a:cubicBezTo>
                    <a:pt x="440" y="183"/>
                    <a:pt x="441" y="184"/>
                    <a:pt x="441" y="185"/>
                  </a:cubicBezTo>
                  <a:cubicBezTo>
                    <a:pt x="441" y="187"/>
                    <a:pt x="443" y="190"/>
                    <a:pt x="445" y="193"/>
                  </a:cubicBezTo>
                  <a:close/>
                  <a:moveTo>
                    <a:pt x="445" y="226"/>
                  </a:moveTo>
                  <a:cubicBezTo>
                    <a:pt x="445" y="231"/>
                    <a:pt x="445" y="231"/>
                    <a:pt x="445" y="231"/>
                  </a:cubicBezTo>
                  <a:cubicBezTo>
                    <a:pt x="444" y="231"/>
                    <a:pt x="444" y="231"/>
                    <a:pt x="443" y="230"/>
                  </a:cubicBezTo>
                  <a:cubicBezTo>
                    <a:pt x="441" y="228"/>
                    <a:pt x="441" y="227"/>
                    <a:pt x="444" y="226"/>
                  </a:cubicBezTo>
                  <a:cubicBezTo>
                    <a:pt x="444" y="226"/>
                    <a:pt x="444" y="226"/>
                    <a:pt x="445" y="226"/>
                  </a:cubicBezTo>
                  <a:close/>
                  <a:moveTo>
                    <a:pt x="439" y="105"/>
                  </a:moveTo>
                  <a:cubicBezTo>
                    <a:pt x="439" y="104"/>
                    <a:pt x="439" y="104"/>
                    <a:pt x="439" y="104"/>
                  </a:cubicBezTo>
                  <a:cubicBezTo>
                    <a:pt x="439" y="104"/>
                    <a:pt x="439" y="105"/>
                    <a:pt x="439" y="105"/>
                  </a:cubicBezTo>
                  <a:close/>
                  <a:moveTo>
                    <a:pt x="439" y="95"/>
                  </a:moveTo>
                  <a:cubicBezTo>
                    <a:pt x="439" y="93"/>
                    <a:pt x="439" y="93"/>
                    <a:pt x="439" y="93"/>
                  </a:cubicBezTo>
                  <a:cubicBezTo>
                    <a:pt x="440" y="93"/>
                    <a:pt x="440" y="95"/>
                    <a:pt x="440" y="95"/>
                  </a:cubicBezTo>
                  <a:cubicBezTo>
                    <a:pt x="440" y="95"/>
                    <a:pt x="439" y="95"/>
                    <a:pt x="439" y="95"/>
                  </a:cubicBezTo>
                  <a:close/>
                  <a:moveTo>
                    <a:pt x="439" y="90"/>
                  </a:moveTo>
                  <a:cubicBezTo>
                    <a:pt x="439" y="86"/>
                    <a:pt x="439" y="86"/>
                    <a:pt x="439" y="86"/>
                  </a:cubicBezTo>
                  <a:cubicBezTo>
                    <a:pt x="441" y="86"/>
                    <a:pt x="441" y="88"/>
                    <a:pt x="440" y="88"/>
                  </a:cubicBezTo>
                  <a:cubicBezTo>
                    <a:pt x="439" y="88"/>
                    <a:pt x="441" y="91"/>
                    <a:pt x="439" y="90"/>
                  </a:cubicBezTo>
                  <a:cubicBezTo>
                    <a:pt x="439" y="90"/>
                    <a:pt x="439" y="90"/>
                    <a:pt x="439" y="90"/>
                  </a:cubicBezTo>
                  <a:close/>
                  <a:moveTo>
                    <a:pt x="439" y="81"/>
                  </a:moveTo>
                  <a:cubicBezTo>
                    <a:pt x="439" y="79"/>
                    <a:pt x="439" y="79"/>
                    <a:pt x="439" y="79"/>
                  </a:cubicBezTo>
                  <a:cubicBezTo>
                    <a:pt x="440" y="79"/>
                    <a:pt x="441" y="81"/>
                    <a:pt x="439" y="81"/>
                  </a:cubicBezTo>
                  <a:cubicBezTo>
                    <a:pt x="439" y="81"/>
                    <a:pt x="439" y="81"/>
                    <a:pt x="439" y="81"/>
                  </a:cubicBezTo>
                  <a:close/>
                  <a:moveTo>
                    <a:pt x="439" y="34"/>
                  </a:moveTo>
                  <a:cubicBezTo>
                    <a:pt x="439" y="32"/>
                    <a:pt x="439" y="32"/>
                    <a:pt x="439" y="32"/>
                  </a:cubicBezTo>
                  <a:cubicBezTo>
                    <a:pt x="439" y="33"/>
                    <a:pt x="440" y="34"/>
                    <a:pt x="439" y="34"/>
                  </a:cubicBezTo>
                  <a:close/>
                  <a:moveTo>
                    <a:pt x="439" y="28"/>
                  </a:moveTo>
                  <a:cubicBezTo>
                    <a:pt x="439" y="25"/>
                    <a:pt x="439" y="25"/>
                    <a:pt x="439" y="25"/>
                  </a:cubicBezTo>
                  <a:cubicBezTo>
                    <a:pt x="440" y="25"/>
                    <a:pt x="440" y="25"/>
                    <a:pt x="440" y="26"/>
                  </a:cubicBezTo>
                  <a:cubicBezTo>
                    <a:pt x="440" y="27"/>
                    <a:pt x="440" y="27"/>
                    <a:pt x="439" y="28"/>
                  </a:cubicBezTo>
                  <a:close/>
                  <a:moveTo>
                    <a:pt x="438" y="95"/>
                  </a:moveTo>
                  <a:cubicBezTo>
                    <a:pt x="438" y="95"/>
                    <a:pt x="439" y="95"/>
                    <a:pt x="439" y="96"/>
                  </a:cubicBezTo>
                  <a:cubicBezTo>
                    <a:pt x="439" y="100"/>
                    <a:pt x="439" y="100"/>
                    <a:pt x="439" y="100"/>
                  </a:cubicBezTo>
                  <a:cubicBezTo>
                    <a:pt x="438" y="100"/>
                    <a:pt x="437" y="99"/>
                    <a:pt x="438" y="100"/>
                  </a:cubicBezTo>
                  <a:cubicBezTo>
                    <a:pt x="438" y="101"/>
                    <a:pt x="438" y="102"/>
                    <a:pt x="438" y="102"/>
                  </a:cubicBezTo>
                  <a:cubicBezTo>
                    <a:pt x="437" y="102"/>
                    <a:pt x="436" y="100"/>
                    <a:pt x="436" y="99"/>
                  </a:cubicBezTo>
                  <a:cubicBezTo>
                    <a:pt x="436" y="98"/>
                    <a:pt x="437" y="99"/>
                    <a:pt x="438" y="98"/>
                  </a:cubicBezTo>
                  <a:cubicBezTo>
                    <a:pt x="438" y="97"/>
                    <a:pt x="437" y="94"/>
                    <a:pt x="438" y="95"/>
                  </a:cubicBezTo>
                  <a:close/>
                  <a:moveTo>
                    <a:pt x="439" y="25"/>
                  </a:moveTo>
                  <a:cubicBezTo>
                    <a:pt x="439" y="28"/>
                    <a:pt x="439" y="28"/>
                    <a:pt x="439" y="28"/>
                  </a:cubicBezTo>
                  <a:cubicBezTo>
                    <a:pt x="438" y="28"/>
                    <a:pt x="436" y="28"/>
                    <a:pt x="435" y="28"/>
                  </a:cubicBezTo>
                  <a:cubicBezTo>
                    <a:pt x="434" y="29"/>
                    <a:pt x="433" y="28"/>
                    <a:pt x="432" y="27"/>
                  </a:cubicBezTo>
                  <a:cubicBezTo>
                    <a:pt x="432" y="25"/>
                    <a:pt x="432" y="25"/>
                    <a:pt x="432" y="25"/>
                  </a:cubicBezTo>
                  <a:cubicBezTo>
                    <a:pt x="432" y="25"/>
                    <a:pt x="433" y="25"/>
                    <a:pt x="434" y="25"/>
                  </a:cubicBezTo>
                  <a:cubicBezTo>
                    <a:pt x="436" y="25"/>
                    <a:pt x="438" y="24"/>
                    <a:pt x="439" y="25"/>
                  </a:cubicBezTo>
                  <a:close/>
                  <a:moveTo>
                    <a:pt x="439" y="32"/>
                  </a:moveTo>
                  <a:cubicBezTo>
                    <a:pt x="439" y="34"/>
                    <a:pt x="439" y="34"/>
                    <a:pt x="439" y="34"/>
                  </a:cubicBezTo>
                  <a:cubicBezTo>
                    <a:pt x="439" y="34"/>
                    <a:pt x="438" y="34"/>
                    <a:pt x="438" y="34"/>
                  </a:cubicBezTo>
                  <a:cubicBezTo>
                    <a:pt x="435" y="34"/>
                    <a:pt x="435" y="32"/>
                    <a:pt x="437" y="32"/>
                  </a:cubicBezTo>
                  <a:cubicBezTo>
                    <a:pt x="438" y="32"/>
                    <a:pt x="439" y="32"/>
                    <a:pt x="439" y="32"/>
                  </a:cubicBezTo>
                  <a:close/>
                  <a:moveTo>
                    <a:pt x="439" y="36"/>
                  </a:moveTo>
                  <a:cubicBezTo>
                    <a:pt x="439" y="68"/>
                    <a:pt x="439" y="68"/>
                    <a:pt x="439" y="68"/>
                  </a:cubicBezTo>
                  <a:cubicBezTo>
                    <a:pt x="438" y="67"/>
                    <a:pt x="437" y="68"/>
                    <a:pt x="436" y="69"/>
                  </a:cubicBezTo>
                  <a:cubicBezTo>
                    <a:pt x="435" y="71"/>
                    <a:pt x="434" y="74"/>
                    <a:pt x="432" y="75"/>
                  </a:cubicBezTo>
                  <a:cubicBezTo>
                    <a:pt x="432" y="39"/>
                    <a:pt x="432" y="39"/>
                    <a:pt x="432" y="39"/>
                  </a:cubicBezTo>
                  <a:cubicBezTo>
                    <a:pt x="433" y="39"/>
                    <a:pt x="434" y="39"/>
                    <a:pt x="434" y="38"/>
                  </a:cubicBezTo>
                  <a:cubicBezTo>
                    <a:pt x="436" y="37"/>
                    <a:pt x="437" y="37"/>
                    <a:pt x="439" y="36"/>
                  </a:cubicBezTo>
                  <a:close/>
                  <a:moveTo>
                    <a:pt x="439" y="79"/>
                  </a:moveTo>
                  <a:cubicBezTo>
                    <a:pt x="439" y="81"/>
                    <a:pt x="439" y="81"/>
                    <a:pt x="439" y="81"/>
                  </a:cubicBezTo>
                  <a:cubicBezTo>
                    <a:pt x="438" y="80"/>
                    <a:pt x="437" y="79"/>
                    <a:pt x="439" y="79"/>
                  </a:cubicBezTo>
                  <a:cubicBezTo>
                    <a:pt x="439" y="79"/>
                    <a:pt x="439" y="79"/>
                    <a:pt x="439" y="79"/>
                  </a:cubicBezTo>
                  <a:close/>
                  <a:moveTo>
                    <a:pt x="439" y="86"/>
                  </a:moveTo>
                  <a:cubicBezTo>
                    <a:pt x="439" y="90"/>
                    <a:pt x="439" y="90"/>
                    <a:pt x="439" y="90"/>
                  </a:cubicBezTo>
                  <a:cubicBezTo>
                    <a:pt x="437" y="89"/>
                    <a:pt x="437" y="85"/>
                    <a:pt x="439" y="86"/>
                  </a:cubicBezTo>
                  <a:cubicBezTo>
                    <a:pt x="439" y="86"/>
                    <a:pt x="439" y="86"/>
                    <a:pt x="439" y="86"/>
                  </a:cubicBezTo>
                  <a:close/>
                  <a:moveTo>
                    <a:pt x="439" y="93"/>
                  </a:moveTo>
                  <a:cubicBezTo>
                    <a:pt x="438" y="92"/>
                    <a:pt x="438" y="92"/>
                    <a:pt x="437" y="92"/>
                  </a:cubicBezTo>
                  <a:cubicBezTo>
                    <a:pt x="436" y="92"/>
                    <a:pt x="438" y="94"/>
                    <a:pt x="439" y="95"/>
                  </a:cubicBezTo>
                  <a:cubicBezTo>
                    <a:pt x="439" y="93"/>
                    <a:pt x="439" y="93"/>
                    <a:pt x="439" y="93"/>
                  </a:cubicBezTo>
                  <a:close/>
                  <a:moveTo>
                    <a:pt x="439" y="104"/>
                  </a:moveTo>
                  <a:cubicBezTo>
                    <a:pt x="439" y="105"/>
                    <a:pt x="439" y="105"/>
                    <a:pt x="439" y="105"/>
                  </a:cubicBezTo>
                  <a:cubicBezTo>
                    <a:pt x="439" y="105"/>
                    <a:pt x="439" y="105"/>
                    <a:pt x="439" y="105"/>
                  </a:cubicBezTo>
                  <a:cubicBezTo>
                    <a:pt x="438" y="106"/>
                    <a:pt x="438" y="107"/>
                    <a:pt x="438" y="108"/>
                  </a:cubicBezTo>
                  <a:cubicBezTo>
                    <a:pt x="438" y="109"/>
                    <a:pt x="437" y="110"/>
                    <a:pt x="436" y="110"/>
                  </a:cubicBezTo>
                  <a:cubicBezTo>
                    <a:pt x="435" y="110"/>
                    <a:pt x="435" y="111"/>
                    <a:pt x="434" y="111"/>
                  </a:cubicBezTo>
                  <a:cubicBezTo>
                    <a:pt x="434" y="112"/>
                    <a:pt x="434" y="112"/>
                    <a:pt x="433" y="111"/>
                  </a:cubicBezTo>
                  <a:cubicBezTo>
                    <a:pt x="433" y="110"/>
                    <a:pt x="433" y="110"/>
                    <a:pt x="432" y="110"/>
                  </a:cubicBezTo>
                  <a:cubicBezTo>
                    <a:pt x="432" y="108"/>
                    <a:pt x="432" y="108"/>
                    <a:pt x="432" y="108"/>
                  </a:cubicBezTo>
                  <a:cubicBezTo>
                    <a:pt x="433" y="108"/>
                    <a:pt x="434" y="108"/>
                    <a:pt x="434" y="107"/>
                  </a:cubicBezTo>
                  <a:cubicBezTo>
                    <a:pt x="435" y="106"/>
                    <a:pt x="436" y="106"/>
                    <a:pt x="436" y="105"/>
                  </a:cubicBezTo>
                  <a:cubicBezTo>
                    <a:pt x="437" y="104"/>
                    <a:pt x="437" y="102"/>
                    <a:pt x="438" y="102"/>
                  </a:cubicBezTo>
                  <a:cubicBezTo>
                    <a:pt x="438" y="102"/>
                    <a:pt x="439" y="103"/>
                    <a:pt x="439" y="104"/>
                  </a:cubicBezTo>
                  <a:close/>
                  <a:moveTo>
                    <a:pt x="439" y="170"/>
                  </a:moveTo>
                  <a:cubicBezTo>
                    <a:pt x="439" y="177"/>
                    <a:pt x="439" y="177"/>
                    <a:pt x="439" y="177"/>
                  </a:cubicBezTo>
                  <a:cubicBezTo>
                    <a:pt x="438" y="178"/>
                    <a:pt x="436" y="179"/>
                    <a:pt x="435" y="177"/>
                  </a:cubicBezTo>
                  <a:cubicBezTo>
                    <a:pt x="434" y="176"/>
                    <a:pt x="433" y="175"/>
                    <a:pt x="432" y="174"/>
                  </a:cubicBezTo>
                  <a:cubicBezTo>
                    <a:pt x="432" y="168"/>
                    <a:pt x="432" y="168"/>
                    <a:pt x="432" y="168"/>
                  </a:cubicBezTo>
                  <a:cubicBezTo>
                    <a:pt x="434" y="169"/>
                    <a:pt x="437" y="170"/>
                    <a:pt x="439" y="170"/>
                  </a:cubicBezTo>
                  <a:cubicBezTo>
                    <a:pt x="439" y="170"/>
                    <a:pt x="439" y="170"/>
                    <a:pt x="439" y="170"/>
                  </a:cubicBezTo>
                  <a:close/>
                  <a:moveTo>
                    <a:pt x="439" y="182"/>
                  </a:moveTo>
                  <a:cubicBezTo>
                    <a:pt x="439" y="223"/>
                    <a:pt x="439" y="223"/>
                    <a:pt x="439" y="223"/>
                  </a:cubicBezTo>
                  <a:cubicBezTo>
                    <a:pt x="437" y="223"/>
                    <a:pt x="436" y="223"/>
                    <a:pt x="434" y="221"/>
                  </a:cubicBezTo>
                  <a:cubicBezTo>
                    <a:pt x="433" y="219"/>
                    <a:pt x="433" y="217"/>
                    <a:pt x="432" y="216"/>
                  </a:cubicBezTo>
                  <a:cubicBezTo>
                    <a:pt x="432" y="190"/>
                    <a:pt x="432" y="190"/>
                    <a:pt x="432" y="190"/>
                  </a:cubicBezTo>
                  <a:cubicBezTo>
                    <a:pt x="433" y="190"/>
                    <a:pt x="433" y="190"/>
                    <a:pt x="434" y="191"/>
                  </a:cubicBezTo>
                  <a:cubicBezTo>
                    <a:pt x="437" y="190"/>
                    <a:pt x="436" y="186"/>
                    <a:pt x="436" y="184"/>
                  </a:cubicBezTo>
                  <a:cubicBezTo>
                    <a:pt x="436" y="183"/>
                    <a:pt x="438" y="182"/>
                    <a:pt x="439" y="182"/>
                  </a:cubicBezTo>
                  <a:close/>
                  <a:moveTo>
                    <a:pt x="432" y="112"/>
                  </a:moveTo>
                  <a:cubicBezTo>
                    <a:pt x="433" y="112"/>
                    <a:pt x="433" y="111"/>
                    <a:pt x="432" y="111"/>
                  </a:cubicBezTo>
                  <a:cubicBezTo>
                    <a:pt x="432" y="111"/>
                    <a:pt x="432" y="111"/>
                    <a:pt x="432" y="111"/>
                  </a:cubicBezTo>
                  <a:cubicBezTo>
                    <a:pt x="432" y="112"/>
                    <a:pt x="432" y="112"/>
                    <a:pt x="432" y="112"/>
                  </a:cubicBezTo>
                  <a:close/>
                  <a:moveTo>
                    <a:pt x="432" y="93"/>
                  </a:moveTo>
                  <a:cubicBezTo>
                    <a:pt x="432" y="78"/>
                    <a:pt x="432" y="78"/>
                    <a:pt x="432" y="78"/>
                  </a:cubicBezTo>
                  <a:cubicBezTo>
                    <a:pt x="434" y="78"/>
                    <a:pt x="435" y="79"/>
                    <a:pt x="435" y="82"/>
                  </a:cubicBezTo>
                  <a:cubicBezTo>
                    <a:pt x="436" y="85"/>
                    <a:pt x="435" y="88"/>
                    <a:pt x="433" y="91"/>
                  </a:cubicBezTo>
                  <a:cubicBezTo>
                    <a:pt x="433" y="91"/>
                    <a:pt x="432" y="92"/>
                    <a:pt x="432" y="93"/>
                  </a:cubicBezTo>
                  <a:close/>
                  <a:moveTo>
                    <a:pt x="432" y="25"/>
                  </a:moveTo>
                  <a:cubicBezTo>
                    <a:pt x="432" y="27"/>
                    <a:pt x="432" y="27"/>
                    <a:pt x="432" y="27"/>
                  </a:cubicBezTo>
                  <a:cubicBezTo>
                    <a:pt x="432" y="26"/>
                    <a:pt x="431" y="26"/>
                    <a:pt x="432" y="25"/>
                  </a:cubicBezTo>
                  <a:close/>
                  <a:moveTo>
                    <a:pt x="432" y="39"/>
                  </a:moveTo>
                  <a:cubicBezTo>
                    <a:pt x="432" y="75"/>
                    <a:pt x="432" y="75"/>
                    <a:pt x="432" y="75"/>
                  </a:cubicBezTo>
                  <a:cubicBezTo>
                    <a:pt x="431" y="75"/>
                    <a:pt x="431" y="75"/>
                    <a:pt x="430" y="75"/>
                  </a:cubicBezTo>
                  <a:cubicBezTo>
                    <a:pt x="430" y="75"/>
                    <a:pt x="430" y="75"/>
                    <a:pt x="430" y="75"/>
                  </a:cubicBezTo>
                  <a:cubicBezTo>
                    <a:pt x="430" y="39"/>
                    <a:pt x="430" y="39"/>
                    <a:pt x="430" y="39"/>
                  </a:cubicBezTo>
                  <a:cubicBezTo>
                    <a:pt x="431" y="39"/>
                    <a:pt x="431" y="39"/>
                    <a:pt x="432" y="39"/>
                  </a:cubicBezTo>
                  <a:close/>
                  <a:moveTo>
                    <a:pt x="432" y="78"/>
                  </a:moveTo>
                  <a:cubicBezTo>
                    <a:pt x="432" y="93"/>
                    <a:pt x="432" y="93"/>
                    <a:pt x="432" y="93"/>
                  </a:cubicBezTo>
                  <a:cubicBezTo>
                    <a:pt x="431" y="94"/>
                    <a:pt x="431" y="96"/>
                    <a:pt x="430" y="97"/>
                  </a:cubicBezTo>
                  <a:cubicBezTo>
                    <a:pt x="430" y="78"/>
                    <a:pt x="430" y="78"/>
                    <a:pt x="430" y="78"/>
                  </a:cubicBezTo>
                  <a:cubicBezTo>
                    <a:pt x="430" y="78"/>
                    <a:pt x="430" y="78"/>
                    <a:pt x="430" y="78"/>
                  </a:cubicBezTo>
                  <a:cubicBezTo>
                    <a:pt x="431" y="78"/>
                    <a:pt x="431" y="78"/>
                    <a:pt x="432" y="78"/>
                  </a:cubicBezTo>
                  <a:close/>
                  <a:moveTo>
                    <a:pt x="432" y="108"/>
                  </a:moveTo>
                  <a:cubicBezTo>
                    <a:pt x="432" y="110"/>
                    <a:pt x="432" y="110"/>
                    <a:pt x="432" y="110"/>
                  </a:cubicBezTo>
                  <a:cubicBezTo>
                    <a:pt x="432" y="110"/>
                    <a:pt x="431" y="110"/>
                    <a:pt x="431" y="110"/>
                  </a:cubicBezTo>
                  <a:cubicBezTo>
                    <a:pt x="430" y="110"/>
                    <a:pt x="430" y="110"/>
                    <a:pt x="430" y="110"/>
                  </a:cubicBezTo>
                  <a:cubicBezTo>
                    <a:pt x="430" y="109"/>
                    <a:pt x="430" y="109"/>
                    <a:pt x="430" y="109"/>
                  </a:cubicBezTo>
                  <a:cubicBezTo>
                    <a:pt x="430" y="108"/>
                    <a:pt x="430" y="108"/>
                    <a:pt x="430" y="108"/>
                  </a:cubicBezTo>
                  <a:cubicBezTo>
                    <a:pt x="431" y="108"/>
                    <a:pt x="432" y="108"/>
                    <a:pt x="432" y="108"/>
                  </a:cubicBezTo>
                  <a:close/>
                  <a:moveTo>
                    <a:pt x="432" y="111"/>
                  </a:moveTo>
                  <a:cubicBezTo>
                    <a:pt x="432" y="112"/>
                    <a:pt x="432" y="112"/>
                    <a:pt x="432" y="112"/>
                  </a:cubicBezTo>
                  <a:cubicBezTo>
                    <a:pt x="432" y="112"/>
                    <a:pt x="432" y="112"/>
                    <a:pt x="432" y="112"/>
                  </a:cubicBezTo>
                  <a:cubicBezTo>
                    <a:pt x="431" y="113"/>
                    <a:pt x="431" y="111"/>
                    <a:pt x="432" y="111"/>
                  </a:cubicBezTo>
                  <a:close/>
                  <a:moveTo>
                    <a:pt x="432" y="168"/>
                  </a:moveTo>
                  <a:cubicBezTo>
                    <a:pt x="432" y="174"/>
                    <a:pt x="432" y="174"/>
                    <a:pt x="432" y="174"/>
                  </a:cubicBezTo>
                  <a:cubicBezTo>
                    <a:pt x="430" y="171"/>
                    <a:pt x="429" y="168"/>
                    <a:pt x="431" y="168"/>
                  </a:cubicBezTo>
                  <a:cubicBezTo>
                    <a:pt x="431" y="168"/>
                    <a:pt x="432" y="168"/>
                    <a:pt x="432" y="168"/>
                  </a:cubicBezTo>
                  <a:close/>
                  <a:moveTo>
                    <a:pt x="432" y="190"/>
                  </a:moveTo>
                  <a:cubicBezTo>
                    <a:pt x="432" y="216"/>
                    <a:pt x="432" y="216"/>
                    <a:pt x="432" y="216"/>
                  </a:cubicBezTo>
                  <a:cubicBezTo>
                    <a:pt x="431" y="214"/>
                    <a:pt x="431" y="213"/>
                    <a:pt x="430" y="214"/>
                  </a:cubicBezTo>
                  <a:cubicBezTo>
                    <a:pt x="430" y="215"/>
                    <a:pt x="430" y="216"/>
                    <a:pt x="430" y="216"/>
                  </a:cubicBezTo>
                  <a:cubicBezTo>
                    <a:pt x="430" y="189"/>
                    <a:pt x="430" y="189"/>
                    <a:pt x="430" y="189"/>
                  </a:cubicBezTo>
                  <a:cubicBezTo>
                    <a:pt x="430" y="190"/>
                    <a:pt x="431" y="190"/>
                    <a:pt x="432" y="190"/>
                  </a:cubicBezTo>
                  <a:close/>
                  <a:moveTo>
                    <a:pt x="430" y="114"/>
                  </a:moveTo>
                  <a:cubicBezTo>
                    <a:pt x="430" y="112"/>
                    <a:pt x="430" y="112"/>
                    <a:pt x="430" y="112"/>
                  </a:cubicBezTo>
                  <a:cubicBezTo>
                    <a:pt x="430" y="112"/>
                    <a:pt x="430" y="113"/>
                    <a:pt x="430" y="114"/>
                  </a:cubicBezTo>
                  <a:close/>
                  <a:moveTo>
                    <a:pt x="430" y="39"/>
                  </a:moveTo>
                  <a:cubicBezTo>
                    <a:pt x="430" y="75"/>
                    <a:pt x="430" y="75"/>
                    <a:pt x="430" y="75"/>
                  </a:cubicBezTo>
                  <a:cubicBezTo>
                    <a:pt x="428" y="76"/>
                    <a:pt x="428" y="78"/>
                    <a:pt x="430" y="78"/>
                  </a:cubicBezTo>
                  <a:cubicBezTo>
                    <a:pt x="430" y="97"/>
                    <a:pt x="430" y="97"/>
                    <a:pt x="430" y="97"/>
                  </a:cubicBezTo>
                  <a:cubicBezTo>
                    <a:pt x="429" y="98"/>
                    <a:pt x="428" y="98"/>
                    <a:pt x="427" y="99"/>
                  </a:cubicBezTo>
                  <a:cubicBezTo>
                    <a:pt x="427" y="99"/>
                    <a:pt x="426" y="99"/>
                    <a:pt x="425" y="99"/>
                  </a:cubicBezTo>
                  <a:cubicBezTo>
                    <a:pt x="425" y="40"/>
                    <a:pt x="425" y="40"/>
                    <a:pt x="425" y="40"/>
                  </a:cubicBezTo>
                  <a:cubicBezTo>
                    <a:pt x="426" y="39"/>
                    <a:pt x="427" y="39"/>
                    <a:pt x="427" y="39"/>
                  </a:cubicBezTo>
                  <a:cubicBezTo>
                    <a:pt x="428" y="39"/>
                    <a:pt x="429" y="39"/>
                    <a:pt x="430" y="39"/>
                  </a:cubicBezTo>
                  <a:close/>
                  <a:moveTo>
                    <a:pt x="430" y="109"/>
                  </a:moveTo>
                  <a:cubicBezTo>
                    <a:pt x="430" y="110"/>
                    <a:pt x="430" y="110"/>
                    <a:pt x="430" y="110"/>
                  </a:cubicBezTo>
                  <a:cubicBezTo>
                    <a:pt x="429" y="110"/>
                    <a:pt x="429" y="109"/>
                    <a:pt x="430" y="109"/>
                  </a:cubicBezTo>
                  <a:close/>
                  <a:moveTo>
                    <a:pt x="430" y="112"/>
                  </a:moveTo>
                  <a:cubicBezTo>
                    <a:pt x="430" y="114"/>
                    <a:pt x="430" y="114"/>
                    <a:pt x="430" y="114"/>
                  </a:cubicBezTo>
                  <a:cubicBezTo>
                    <a:pt x="430" y="114"/>
                    <a:pt x="430" y="114"/>
                    <a:pt x="429" y="114"/>
                  </a:cubicBezTo>
                  <a:cubicBezTo>
                    <a:pt x="428" y="116"/>
                    <a:pt x="427" y="111"/>
                    <a:pt x="429" y="111"/>
                  </a:cubicBezTo>
                  <a:cubicBezTo>
                    <a:pt x="429" y="111"/>
                    <a:pt x="430" y="111"/>
                    <a:pt x="430" y="112"/>
                  </a:cubicBezTo>
                  <a:close/>
                  <a:moveTo>
                    <a:pt x="430" y="189"/>
                  </a:moveTo>
                  <a:cubicBezTo>
                    <a:pt x="430" y="216"/>
                    <a:pt x="430" y="216"/>
                    <a:pt x="430" y="216"/>
                  </a:cubicBezTo>
                  <a:cubicBezTo>
                    <a:pt x="430" y="216"/>
                    <a:pt x="429" y="215"/>
                    <a:pt x="427" y="214"/>
                  </a:cubicBezTo>
                  <a:cubicBezTo>
                    <a:pt x="426" y="214"/>
                    <a:pt x="426" y="213"/>
                    <a:pt x="425" y="213"/>
                  </a:cubicBezTo>
                  <a:cubicBezTo>
                    <a:pt x="425" y="182"/>
                    <a:pt x="425" y="182"/>
                    <a:pt x="425" y="182"/>
                  </a:cubicBezTo>
                  <a:cubicBezTo>
                    <a:pt x="426" y="182"/>
                    <a:pt x="426" y="182"/>
                    <a:pt x="426" y="182"/>
                  </a:cubicBezTo>
                  <a:cubicBezTo>
                    <a:pt x="428" y="183"/>
                    <a:pt x="429" y="185"/>
                    <a:pt x="429" y="187"/>
                  </a:cubicBezTo>
                  <a:cubicBezTo>
                    <a:pt x="430" y="188"/>
                    <a:pt x="430" y="188"/>
                    <a:pt x="430" y="189"/>
                  </a:cubicBezTo>
                  <a:close/>
                  <a:moveTo>
                    <a:pt x="425" y="171"/>
                  </a:moveTo>
                  <a:cubicBezTo>
                    <a:pt x="425" y="169"/>
                    <a:pt x="425" y="169"/>
                    <a:pt x="425" y="169"/>
                  </a:cubicBezTo>
                  <a:cubicBezTo>
                    <a:pt x="427" y="169"/>
                    <a:pt x="428" y="171"/>
                    <a:pt x="427" y="171"/>
                  </a:cubicBezTo>
                  <a:cubicBezTo>
                    <a:pt x="426" y="171"/>
                    <a:pt x="426" y="171"/>
                    <a:pt x="425" y="171"/>
                  </a:cubicBezTo>
                  <a:close/>
                  <a:moveTo>
                    <a:pt x="425" y="40"/>
                  </a:moveTo>
                  <a:cubicBezTo>
                    <a:pt x="425" y="99"/>
                    <a:pt x="425" y="99"/>
                    <a:pt x="425" y="99"/>
                  </a:cubicBezTo>
                  <a:cubicBezTo>
                    <a:pt x="424" y="100"/>
                    <a:pt x="423" y="99"/>
                    <a:pt x="423" y="100"/>
                  </a:cubicBezTo>
                  <a:cubicBezTo>
                    <a:pt x="423" y="41"/>
                    <a:pt x="423" y="41"/>
                    <a:pt x="423" y="41"/>
                  </a:cubicBezTo>
                  <a:cubicBezTo>
                    <a:pt x="423" y="41"/>
                    <a:pt x="424" y="40"/>
                    <a:pt x="425" y="40"/>
                  </a:cubicBezTo>
                  <a:close/>
                  <a:moveTo>
                    <a:pt x="425" y="169"/>
                  </a:moveTo>
                  <a:cubicBezTo>
                    <a:pt x="425" y="171"/>
                    <a:pt x="425" y="171"/>
                    <a:pt x="425" y="171"/>
                  </a:cubicBezTo>
                  <a:cubicBezTo>
                    <a:pt x="424" y="170"/>
                    <a:pt x="423" y="168"/>
                    <a:pt x="425" y="168"/>
                  </a:cubicBezTo>
                  <a:cubicBezTo>
                    <a:pt x="425" y="168"/>
                    <a:pt x="425" y="169"/>
                    <a:pt x="425" y="169"/>
                  </a:cubicBezTo>
                  <a:close/>
                  <a:moveTo>
                    <a:pt x="425" y="182"/>
                  </a:moveTo>
                  <a:cubicBezTo>
                    <a:pt x="425" y="213"/>
                    <a:pt x="425" y="213"/>
                    <a:pt x="425" y="213"/>
                  </a:cubicBezTo>
                  <a:cubicBezTo>
                    <a:pt x="424" y="213"/>
                    <a:pt x="423" y="212"/>
                    <a:pt x="423" y="212"/>
                  </a:cubicBezTo>
                  <a:cubicBezTo>
                    <a:pt x="423" y="184"/>
                    <a:pt x="423" y="184"/>
                    <a:pt x="423" y="184"/>
                  </a:cubicBezTo>
                  <a:cubicBezTo>
                    <a:pt x="424" y="184"/>
                    <a:pt x="424" y="181"/>
                    <a:pt x="425" y="182"/>
                  </a:cubicBezTo>
                  <a:close/>
                  <a:moveTo>
                    <a:pt x="423" y="118"/>
                  </a:moveTo>
                  <a:cubicBezTo>
                    <a:pt x="423" y="116"/>
                    <a:pt x="423" y="116"/>
                    <a:pt x="423" y="116"/>
                  </a:cubicBezTo>
                  <a:cubicBezTo>
                    <a:pt x="423" y="116"/>
                    <a:pt x="423" y="116"/>
                    <a:pt x="423" y="116"/>
                  </a:cubicBezTo>
                  <a:cubicBezTo>
                    <a:pt x="423" y="116"/>
                    <a:pt x="425" y="119"/>
                    <a:pt x="423" y="118"/>
                  </a:cubicBezTo>
                  <a:close/>
                  <a:moveTo>
                    <a:pt x="423" y="41"/>
                  </a:moveTo>
                  <a:cubicBezTo>
                    <a:pt x="423" y="100"/>
                    <a:pt x="423" y="100"/>
                    <a:pt x="423" y="100"/>
                  </a:cubicBezTo>
                  <a:cubicBezTo>
                    <a:pt x="422" y="100"/>
                    <a:pt x="421" y="100"/>
                    <a:pt x="421" y="101"/>
                  </a:cubicBezTo>
                  <a:cubicBezTo>
                    <a:pt x="420" y="103"/>
                    <a:pt x="420" y="104"/>
                    <a:pt x="418" y="104"/>
                  </a:cubicBezTo>
                  <a:cubicBezTo>
                    <a:pt x="418" y="37"/>
                    <a:pt x="418" y="37"/>
                    <a:pt x="418" y="37"/>
                  </a:cubicBezTo>
                  <a:cubicBezTo>
                    <a:pt x="419" y="38"/>
                    <a:pt x="420" y="38"/>
                    <a:pt x="421" y="39"/>
                  </a:cubicBezTo>
                  <a:cubicBezTo>
                    <a:pt x="421" y="41"/>
                    <a:pt x="422" y="41"/>
                    <a:pt x="423" y="41"/>
                  </a:cubicBezTo>
                  <a:close/>
                  <a:moveTo>
                    <a:pt x="423" y="116"/>
                  </a:moveTo>
                  <a:cubicBezTo>
                    <a:pt x="423" y="118"/>
                    <a:pt x="423" y="118"/>
                    <a:pt x="423" y="118"/>
                  </a:cubicBezTo>
                  <a:cubicBezTo>
                    <a:pt x="421" y="117"/>
                    <a:pt x="422" y="115"/>
                    <a:pt x="423" y="116"/>
                  </a:cubicBezTo>
                  <a:close/>
                  <a:moveTo>
                    <a:pt x="423" y="184"/>
                  </a:moveTo>
                  <a:cubicBezTo>
                    <a:pt x="423" y="212"/>
                    <a:pt x="423" y="212"/>
                    <a:pt x="423" y="212"/>
                  </a:cubicBezTo>
                  <a:cubicBezTo>
                    <a:pt x="420" y="212"/>
                    <a:pt x="419" y="213"/>
                    <a:pt x="418" y="213"/>
                  </a:cubicBezTo>
                  <a:cubicBezTo>
                    <a:pt x="418" y="186"/>
                    <a:pt x="418" y="186"/>
                    <a:pt x="418" y="186"/>
                  </a:cubicBezTo>
                  <a:cubicBezTo>
                    <a:pt x="419" y="187"/>
                    <a:pt x="419" y="188"/>
                    <a:pt x="420" y="188"/>
                  </a:cubicBezTo>
                  <a:cubicBezTo>
                    <a:pt x="421" y="187"/>
                    <a:pt x="420" y="184"/>
                    <a:pt x="422" y="184"/>
                  </a:cubicBezTo>
                  <a:cubicBezTo>
                    <a:pt x="422" y="184"/>
                    <a:pt x="422" y="184"/>
                    <a:pt x="423" y="184"/>
                  </a:cubicBezTo>
                  <a:close/>
                  <a:moveTo>
                    <a:pt x="418" y="128"/>
                  </a:moveTo>
                  <a:cubicBezTo>
                    <a:pt x="418" y="126"/>
                    <a:pt x="418" y="126"/>
                    <a:pt x="418" y="126"/>
                  </a:cubicBezTo>
                  <a:cubicBezTo>
                    <a:pt x="419" y="126"/>
                    <a:pt x="419" y="126"/>
                    <a:pt x="419" y="127"/>
                  </a:cubicBezTo>
                  <a:cubicBezTo>
                    <a:pt x="419" y="127"/>
                    <a:pt x="418" y="128"/>
                    <a:pt x="418" y="128"/>
                  </a:cubicBezTo>
                  <a:close/>
                  <a:moveTo>
                    <a:pt x="418" y="115"/>
                  </a:moveTo>
                  <a:cubicBezTo>
                    <a:pt x="418" y="108"/>
                    <a:pt x="418" y="108"/>
                    <a:pt x="418" y="108"/>
                  </a:cubicBezTo>
                  <a:cubicBezTo>
                    <a:pt x="418" y="108"/>
                    <a:pt x="418" y="108"/>
                    <a:pt x="418" y="108"/>
                  </a:cubicBezTo>
                  <a:cubicBezTo>
                    <a:pt x="420" y="111"/>
                    <a:pt x="422" y="114"/>
                    <a:pt x="419" y="115"/>
                  </a:cubicBezTo>
                  <a:cubicBezTo>
                    <a:pt x="419" y="115"/>
                    <a:pt x="418" y="115"/>
                    <a:pt x="418" y="115"/>
                  </a:cubicBezTo>
                  <a:close/>
                  <a:moveTo>
                    <a:pt x="418" y="37"/>
                  </a:moveTo>
                  <a:cubicBezTo>
                    <a:pt x="418" y="37"/>
                    <a:pt x="419" y="37"/>
                    <a:pt x="420" y="37"/>
                  </a:cubicBezTo>
                  <a:cubicBezTo>
                    <a:pt x="422" y="37"/>
                    <a:pt x="421" y="34"/>
                    <a:pt x="419" y="34"/>
                  </a:cubicBezTo>
                  <a:cubicBezTo>
                    <a:pt x="418" y="34"/>
                    <a:pt x="418" y="34"/>
                    <a:pt x="418" y="34"/>
                  </a:cubicBezTo>
                  <a:lnTo>
                    <a:pt x="418" y="37"/>
                  </a:lnTo>
                  <a:close/>
                  <a:moveTo>
                    <a:pt x="418" y="34"/>
                  </a:moveTo>
                  <a:cubicBezTo>
                    <a:pt x="418" y="37"/>
                    <a:pt x="418" y="37"/>
                    <a:pt x="418" y="37"/>
                  </a:cubicBezTo>
                  <a:cubicBezTo>
                    <a:pt x="417" y="37"/>
                    <a:pt x="417" y="36"/>
                    <a:pt x="416" y="36"/>
                  </a:cubicBezTo>
                  <a:cubicBezTo>
                    <a:pt x="416" y="33"/>
                    <a:pt x="416" y="33"/>
                    <a:pt x="416" y="33"/>
                  </a:cubicBezTo>
                  <a:cubicBezTo>
                    <a:pt x="417" y="34"/>
                    <a:pt x="417" y="34"/>
                    <a:pt x="418" y="34"/>
                  </a:cubicBezTo>
                  <a:close/>
                  <a:moveTo>
                    <a:pt x="418" y="37"/>
                  </a:moveTo>
                  <a:cubicBezTo>
                    <a:pt x="417" y="37"/>
                    <a:pt x="417" y="37"/>
                    <a:pt x="416" y="37"/>
                  </a:cubicBezTo>
                  <a:cubicBezTo>
                    <a:pt x="416" y="113"/>
                    <a:pt x="416" y="113"/>
                    <a:pt x="416" y="113"/>
                  </a:cubicBezTo>
                  <a:cubicBezTo>
                    <a:pt x="416" y="114"/>
                    <a:pt x="417" y="115"/>
                    <a:pt x="418" y="115"/>
                  </a:cubicBezTo>
                  <a:cubicBezTo>
                    <a:pt x="418" y="108"/>
                    <a:pt x="418" y="108"/>
                    <a:pt x="418" y="108"/>
                  </a:cubicBezTo>
                  <a:cubicBezTo>
                    <a:pt x="417" y="106"/>
                    <a:pt x="415" y="105"/>
                    <a:pt x="417" y="105"/>
                  </a:cubicBezTo>
                  <a:cubicBezTo>
                    <a:pt x="418" y="105"/>
                    <a:pt x="418" y="104"/>
                    <a:pt x="418" y="104"/>
                  </a:cubicBezTo>
                  <a:cubicBezTo>
                    <a:pt x="418" y="37"/>
                    <a:pt x="418" y="37"/>
                    <a:pt x="418" y="37"/>
                  </a:cubicBezTo>
                  <a:close/>
                  <a:moveTo>
                    <a:pt x="418" y="126"/>
                  </a:moveTo>
                  <a:cubicBezTo>
                    <a:pt x="418" y="128"/>
                    <a:pt x="418" y="128"/>
                    <a:pt x="418" y="128"/>
                  </a:cubicBezTo>
                  <a:cubicBezTo>
                    <a:pt x="418" y="128"/>
                    <a:pt x="418" y="128"/>
                    <a:pt x="417" y="128"/>
                  </a:cubicBezTo>
                  <a:cubicBezTo>
                    <a:pt x="417" y="127"/>
                    <a:pt x="417" y="126"/>
                    <a:pt x="418" y="126"/>
                  </a:cubicBezTo>
                  <a:cubicBezTo>
                    <a:pt x="418" y="126"/>
                    <a:pt x="418" y="126"/>
                    <a:pt x="418" y="126"/>
                  </a:cubicBezTo>
                  <a:close/>
                  <a:moveTo>
                    <a:pt x="418" y="186"/>
                  </a:moveTo>
                  <a:cubicBezTo>
                    <a:pt x="418" y="213"/>
                    <a:pt x="418" y="213"/>
                    <a:pt x="418" y="213"/>
                  </a:cubicBezTo>
                  <a:cubicBezTo>
                    <a:pt x="418" y="213"/>
                    <a:pt x="418" y="213"/>
                    <a:pt x="418" y="213"/>
                  </a:cubicBezTo>
                  <a:cubicBezTo>
                    <a:pt x="417" y="213"/>
                    <a:pt x="417" y="213"/>
                    <a:pt x="416" y="213"/>
                  </a:cubicBezTo>
                  <a:cubicBezTo>
                    <a:pt x="416" y="185"/>
                    <a:pt x="416" y="185"/>
                    <a:pt x="416" y="185"/>
                  </a:cubicBezTo>
                  <a:cubicBezTo>
                    <a:pt x="417" y="185"/>
                    <a:pt x="417" y="185"/>
                    <a:pt x="418" y="186"/>
                  </a:cubicBezTo>
                  <a:close/>
                  <a:moveTo>
                    <a:pt x="416" y="33"/>
                  </a:moveTo>
                  <a:cubicBezTo>
                    <a:pt x="416" y="36"/>
                    <a:pt x="416" y="36"/>
                    <a:pt x="416" y="36"/>
                  </a:cubicBezTo>
                  <a:cubicBezTo>
                    <a:pt x="415" y="36"/>
                    <a:pt x="414" y="36"/>
                    <a:pt x="413" y="35"/>
                  </a:cubicBezTo>
                  <a:cubicBezTo>
                    <a:pt x="413" y="32"/>
                    <a:pt x="413" y="32"/>
                    <a:pt x="413" y="32"/>
                  </a:cubicBezTo>
                  <a:cubicBezTo>
                    <a:pt x="414" y="32"/>
                    <a:pt x="415" y="33"/>
                    <a:pt x="416" y="33"/>
                  </a:cubicBezTo>
                  <a:close/>
                  <a:moveTo>
                    <a:pt x="416" y="37"/>
                  </a:moveTo>
                  <a:cubicBezTo>
                    <a:pt x="415" y="36"/>
                    <a:pt x="414" y="36"/>
                    <a:pt x="413" y="36"/>
                  </a:cubicBezTo>
                  <a:cubicBezTo>
                    <a:pt x="413" y="108"/>
                    <a:pt x="413" y="108"/>
                    <a:pt x="413" y="108"/>
                  </a:cubicBezTo>
                  <a:cubicBezTo>
                    <a:pt x="414" y="109"/>
                    <a:pt x="415" y="110"/>
                    <a:pt x="415" y="111"/>
                  </a:cubicBezTo>
                  <a:cubicBezTo>
                    <a:pt x="415" y="112"/>
                    <a:pt x="416" y="113"/>
                    <a:pt x="416" y="113"/>
                  </a:cubicBezTo>
                  <a:cubicBezTo>
                    <a:pt x="416" y="37"/>
                    <a:pt x="416" y="37"/>
                    <a:pt x="416" y="37"/>
                  </a:cubicBezTo>
                  <a:close/>
                  <a:moveTo>
                    <a:pt x="416" y="185"/>
                  </a:moveTo>
                  <a:cubicBezTo>
                    <a:pt x="416" y="213"/>
                    <a:pt x="416" y="213"/>
                    <a:pt x="416" y="213"/>
                  </a:cubicBezTo>
                  <a:cubicBezTo>
                    <a:pt x="415" y="213"/>
                    <a:pt x="414" y="213"/>
                    <a:pt x="413" y="213"/>
                  </a:cubicBezTo>
                  <a:cubicBezTo>
                    <a:pt x="413" y="189"/>
                    <a:pt x="413" y="189"/>
                    <a:pt x="413" y="189"/>
                  </a:cubicBezTo>
                  <a:cubicBezTo>
                    <a:pt x="415" y="188"/>
                    <a:pt x="412" y="185"/>
                    <a:pt x="415" y="185"/>
                  </a:cubicBezTo>
                  <a:cubicBezTo>
                    <a:pt x="416" y="185"/>
                    <a:pt x="416" y="185"/>
                    <a:pt x="416" y="185"/>
                  </a:cubicBezTo>
                  <a:close/>
                  <a:moveTo>
                    <a:pt x="413" y="179"/>
                  </a:moveTo>
                  <a:cubicBezTo>
                    <a:pt x="413" y="177"/>
                    <a:pt x="413" y="177"/>
                    <a:pt x="413" y="177"/>
                  </a:cubicBezTo>
                  <a:cubicBezTo>
                    <a:pt x="414" y="177"/>
                    <a:pt x="415" y="177"/>
                    <a:pt x="414" y="178"/>
                  </a:cubicBezTo>
                  <a:cubicBezTo>
                    <a:pt x="414" y="179"/>
                    <a:pt x="414" y="180"/>
                    <a:pt x="413" y="179"/>
                  </a:cubicBezTo>
                  <a:close/>
                  <a:moveTo>
                    <a:pt x="413" y="157"/>
                  </a:moveTo>
                  <a:cubicBezTo>
                    <a:pt x="413" y="153"/>
                    <a:pt x="413" y="153"/>
                    <a:pt x="413" y="153"/>
                  </a:cubicBezTo>
                  <a:cubicBezTo>
                    <a:pt x="415" y="152"/>
                    <a:pt x="415" y="153"/>
                    <a:pt x="415" y="154"/>
                  </a:cubicBezTo>
                  <a:cubicBezTo>
                    <a:pt x="415" y="156"/>
                    <a:pt x="414" y="157"/>
                    <a:pt x="413" y="157"/>
                  </a:cubicBezTo>
                  <a:close/>
                  <a:moveTo>
                    <a:pt x="413" y="32"/>
                  </a:moveTo>
                  <a:cubicBezTo>
                    <a:pt x="413" y="35"/>
                    <a:pt x="413" y="35"/>
                    <a:pt x="413" y="35"/>
                  </a:cubicBezTo>
                  <a:cubicBezTo>
                    <a:pt x="413" y="35"/>
                    <a:pt x="413" y="35"/>
                    <a:pt x="413" y="35"/>
                  </a:cubicBezTo>
                  <a:cubicBezTo>
                    <a:pt x="411" y="33"/>
                    <a:pt x="410" y="32"/>
                    <a:pt x="411" y="32"/>
                  </a:cubicBezTo>
                  <a:cubicBezTo>
                    <a:pt x="412" y="32"/>
                    <a:pt x="412" y="32"/>
                    <a:pt x="413" y="32"/>
                  </a:cubicBezTo>
                  <a:close/>
                  <a:moveTo>
                    <a:pt x="413" y="36"/>
                  </a:moveTo>
                  <a:cubicBezTo>
                    <a:pt x="413" y="108"/>
                    <a:pt x="413" y="108"/>
                    <a:pt x="413" y="108"/>
                  </a:cubicBezTo>
                  <a:cubicBezTo>
                    <a:pt x="413" y="108"/>
                    <a:pt x="412" y="107"/>
                    <a:pt x="412" y="107"/>
                  </a:cubicBezTo>
                  <a:cubicBezTo>
                    <a:pt x="412" y="105"/>
                    <a:pt x="411" y="104"/>
                    <a:pt x="409" y="103"/>
                  </a:cubicBezTo>
                  <a:cubicBezTo>
                    <a:pt x="409" y="35"/>
                    <a:pt x="409" y="35"/>
                    <a:pt x="409" y="35"/>
                  </a:cubicBezTo>
                  <a:cubicBezTo>
                    <a:pt x="409" y="35"/>
                    <a:pt x="409" y="35"/>
                    <a:pt x="409" y="35"/>
                  </a:cubicBezTo>
                  <a:cubicBezTo>
                    <a:pt x="411" y="36"/>
                    <a:pt x="412" y="36"/>
                    <a:pt x="413" y="36"/>
                  </a:cubicBezTo>
                  <a:close/>
                  <a:moveTo>
                    <a:pt x="413" y="153"/>
                  </a:moveTo>
                  <a:cubicBezTo>
                    <a:pt x="413" y="157"/>
                    <a:pt x="413" y="157"/>
                    <a:pt x="413" y="157"/>
                  </a:cubicBezTo>
                  <a:cubicBezTo>
                    <a:pt x="413" y="157"/>
                    <a:pt x="412" y="157"/>
                    <a:pt x="412" y="156"/>
                  </a:cubicBezTo>
                  <a:cubicBezTo>
                    <a:pt x="411" y="155"/>
                    <a:pt x="411" y="153"/>
                    <a:pt x="413" y="153"/>
                  </a:cubicBezTo>
                  <a:cubicBezTo>
                    <a:pt x="413" y="153"/>
                    <a:pt x="413" y="153"/>
                    <a:pt x="413" y="153"/>
                  </a:cubicBezTo>
                  <a:close/>
                  <a:moveTo>
                    <a:pt x="413" y="177"/>
                  </a:moveTo>
                  <a:cubicBezTo>
                    <a:pt x="413" y="179"/>
                    <a:pt x="413" y="179"/>
                    <a:pt x="413" y="179"/>
                  </a:cubicBezTo>
                  <a:cubicBezTo>
                    <a:pt x="413" y="179"/>
                    <a:pt x="413" y="179"/>
                    <a:pt x="413" y="179"/>
                  </a:cubicBezTo>
                  <a:cubicBezTo>
                    <a:pt x="412" y="178"/>
                    <a:pt x="412" y="178"/>
                    <a:pt x="413" y="177"/>
                  </a:cubicBezTo>
                  <a:cubicBezTo>
                    <a:pt x="413" y="177"/>
                    <a:pt x="413" y="177"/>
                    <a:pt x="413" y="177"/>
                  </a:cubicBezTo>
                  <a:close/>
                  <a:moveTo>
                    <a:pt x="413" y="189"/>
                  </a:moveTo>
                  <a:cubicBezTo>
                    <a:pt x="413" y="213"/>
                    <a:pt x="413" y="213"/>
                    <a:pt x="413" y="213"/>
                  </a:cubicBezTo>
                  <a:cubicBezTo>
                    <a:pt x="412" y="213"/>
                    <a:pt x="412" y="213"/>
                    <a:pt x="412" y="214"/>
                  </a:cubicBezTo>
                  <a:cubicBezTo>
                    <a:pt x="411" y="215"/>
                    <a:pt x="410" y="216"/>
                    <a:pt x="409" y="216"/>
                  </a:cubicBezTo>
                  <a:cubicBezTo>
                    <a:pt x="409" y="190"/>
                    <a:pt x="409" y="190"/>
                    <a:pt x="409" y="190"/>
                  </a:cubicBezTo>
                  <a:cubicBezTo>
                    <a:pt x="410" y="190"/>
                    <a:pt x="410" y="190"/>
                    <a:pt x="412" y="190"/>
                  </a:cubicBezTo>
                  <a:cubicBezTo>
                    <a:pt x="413" y="190"/>
                    <a:pt x="413" y="189"/>
                    <a:pt x="413" y="189"/>
                  </a:cubicBezTo>
                  <a:close/>
                  <a:moveTo>
                    <a:pt x="409" y="170"/>
                  </a:moveTo>
                  <a:cubicBezTo>
                    <a:pt x="409" y="168"/>
                    <a:pt x="409" y="168"/>
                    <a:pt x="409" y="168"/>
                  </a:cubicBezTo>
                  <a:cubicBezTo>
                    <a:pt x="410" y="169"/>
                    <a:pt x="411" y="170"/>
                    <a:pt x="410" y="170"/>
                  </a:cubicBezTo>
                  <a:cubicBezTo>
                    <a:pt x="410" y="170"/>
                    <a:pt x="409" y="170"/>
                    <a:pt x="409" y="170"/>
                  </a:cubicBezTo>
                  <a:close/>
                  <a:moveTo>
                    <a:pt x="409" y="147"/>
                  </a:moveTo>
                  <a:cubicBezTo>
                    <a:pt x="409" y="144"/>
                    <a:pt x="409" y="144"/>
                    <a:pt x="409" y="144"/>
                  </a:cubicBezTo>
                  <a:cubicBezTo>
                    <a:pt x="410" y="144"/>
                    <a:pt x="411" y="146"/>
                    <a:pt x="410" y="146"/>
                  </a:cubicBezTo>
                  <a:cubicBezTo>
                    <a:pt x="410" y="147"/>
                    <a:pt x="409" y="147"/>
                    <a:pt x="409" y="147"/>
                  </a:cubicBezTo>
                  <a:close/>
                  <a:moveTo>
                    <a:pt x="409" y="141"/>
                  </a:moveTo>
                  <a:cubicBezTo>
                    <a:pt x="409" y="138"/>
                    <a:pt x="409" y="138"/>
                    <a:pt x="409" y="138"/>
                  </a:cubicBezTo>
                  <a:cubicBezTo>
                    <a:pt x="410" y="138"/>
                    <a:pt x="411" y="140"/>
                    <a:pt x="409" y="141"/>
                  </a:cubicBezTo>
                  <a:close/>
                  <a:moveTo>
                    <a:pt x="409" y="133"/>
                  </a:moveTo>
                  <a:cubicBezTo>
                    <a:pt x="409" y="129"/>
                    <a:pt x="409" y="129"/>
                    <a:pt x="409" y="129"/>
                  </a:cubicBezTo>
                  <a:cubicBezTo>
                    <a:pt x="411" y="130"/>
                    <a:pt x="411" y="133"/>
                    <a:pt x="409" y="133"/>
                  </a:cubicBezTo>
                  <a:close/>
                  <a:moveTo>
                    <a:pt x="409" y="35"/>
                  </a:moveTo>
                  <a:cubicBezTo>
                    <a:pt x="409" y="103"/>
                    <a:pt x="409" y="103"/>
                    <a:pt x="409" y="103"/>
                  </a:cubicBezTo>
                  <a:cubicBezTo>
                    <a:pt x="409" y="103"/>
                    <a:pt x="408" y="103"/>
                    <a:pt x="407" y="103"/>
                  </a:cubicBezTo>
                  <a:cubicBezTo>
                    <a:pt x="403" y="103"/>
                    <a:pt x="403" y="107"/>
                    <a:pt x="405" y="107"/>
                  </a:cubicBezTo>
                  <a:cubicBezTo>
                    <a:pt x="407" y="107"/>
                    <a:pt x="404" y="112"/>
                    <a:pt x="406" y="115"/>
                  </a:cubicBezTo>
                  <a:cubicBezTo>
                    <a:pt x="408" y="117"/>
                    <a:pt x="410" y="121"/>
                    <a:pt x="408" y="123"/>
                  </a:cubicBezTo>
                  <a:cubicBezTo>
                    <a:pt x="406" y="125"/>
                    <a:pt x="406" y="128"/>
                    <a:pt x="404" y="129"/>
                  </a:cubicBezTo>
                  <a:cubicBezTo>
                    <a:pt x="402" y="130"/>
                    <a:pt x="398" y="134"/>
                    <a:pt x="394" y="134"/>
                  </a:cubicBezTo>
                  <a:cubicBezTo>
                    <a:pt x="394" y="134"/>
                    <a:pt x="393" y="134"/>
                    <a:pt x="393" y="134"/>
                  </a:cubicBezTo>
                  <a:cubicBezTo>
                    <a:pt x="393" y="33"/>
                    <a:pt x="393" y="33"/>
                    <a:pt x="393" y="33"/>
                  </a:cubicBezTo>
                  <a:cubicBezTo>
                    <a:pt x="394" y="33"/>
                    <a:pt x="395" y="33"/>
                    <a:pt x="397" y="33"/>
                  </a:cubicBezTo>
                  <a:cubicBezTo>
                    <a:pt x="402" y="34"/>
                    <a:pt x="405" y="34"/>
                    <a:pt x="409" y="35"/>
                  </a:cubicBezTo>
                  <a:close/>
                  <a:moveTo>
                    <a:pt x="409" y="129"/>
                  </a:moveTo>
                  <a:cubicBezTo>
                    <a:pt x="409" y="129"/>
                    <a:pt x="409" y="129"/>
                    <a:pt x="409" y="129"/>
                  </a:cubicBezTo>
                  <a:cubicBezTo>
                    <a:pt x="407" y="129"/>
                    <a:pt x="408" y="133"/>
                    <a:pt x="409" y="133"/>
                  </a:cubicBezTo>
                  <a:cubicBezTo>
                    <a:pt x="409" y="129"/>
                    <a:pt x="409" y="129"/>
                    <a:pt x="409" y="129"/>
                  </a:cubicBezTo>
                  <a:close/>
                  <a:moveTo>
                    <a:pt x="409" y="138"/>
                  </a:moveTo>
                  <a:cubicBezTo>
                    <a:pt x="409" y="141"/>
                    <a:pt x="409" y="141"/>
                    <a:pt x="409" y="141"/>
                  </a:cubicBezTo>
                  <a:cubicBezTo>
                    <a:pt x="409" y="141"/>
                    <a:pt x="409" y="141"/>
                    <a:pt x="409" y="141"/>
                  </a:cubicBezTo>
                  <a:cubicBezTo>
                    <a:pt x="406" y="140"/>
                    <a:pt x="405" y="137"/>
                    <a:pt x="408" y="137"/>
                  </a:cubicBezTo>
                  <a:cubicBezTo>
                    <a:pt x="409" y="137"/>
                    <a:pt x="409" y="137"/>
                    <a:pt x="409" y="138"/>
                  </a:cubicBezTo>
                  <a:close/>
                  <a:moveTo>
                    <a:pt x="409" y="144"/>
                  </a:moveTo>
                  <a:cubicBezTo>
                    <a:pt x="409" y="147"/>
                    <a:pt x="409" y="147"/>
                    <a:pt x="409" y="147"/>
                  </a:cubicBezTo>
                  <a:cubicBezTo>
                    <a:pt x="408" y="146"/>
                    <a:pt x="407" y="144"/>
                    <a:pt x="408" y="144"/>
                  </a:cubicBezTo>
                  <a:cubicBezTo>
                    <a:pt x="409" y="144"/>
                    <a:pt x="409" y="144"/>
                    <a:pt x="409" y="144"/>
                  </a:cubicBezTo>
                  <a:close/>
                  <a:moveTo>
                    <a:pt x="409" y="168"/>
                  </a:moveTo>
                  <a:cubicBezTo>
                    <a:pt x="409" y="170"/>
                    <a:pt x="409" y="170"/>
                    <a:pt x="409" y="170"/>
                  </a:cubicBezTo>
                  <a:cubicBezTo>
                    <a:pt x="407" y="170"/>
                    <a:pt x="406" y="167"/>
                    <a:pt x="407" y="167"/>
                  </a:cubicBezTo>
                  <a:cubicBezTo>
                    <a:pt x="408" y="167"/>
                    <a:pt x="409" y="167"/>
                    <a:pt x="409" y="168"/>
                  </a:cubicBezTo>
                  <a:close/>
                  <a:moveTo>
                    <a:pt x="409" y="190"/>
                  </a:moveTo>
                  <a:cubicBezTo>
                    <a:pt x="409" y="216"/>
                    <a:pt x="409" y="216"/>
                    <a:pt x="409" y="216"/>
                  </a:cubicBezTo>
                  <a:cubicBezTo>
                    <a:pt x="408" y="216"/>
                    <a:pt x="407" y="216"/>
                    <a:pt x="406" y="216"/>
                  </a:cubicBezTo>
                  <a:cubicBezTo>
                    <a:pt x="404" y="216"/>
                    <a:pt x="403" y="218"/>
                    <a:pt x="401" y="217"/>
                  </a:cubicBezTo>
                  <a:cubicBezTo>
                    <a:pt x="400" y="216"/>
                    <a:pt x="402" y="215"/>
                    <a:pt x="401" y="211"/>
                  </a:cubicBezTo>
                  <a:cubicBezTo>
                    <a:pt x="399" y="207"/>
                    <a:pt x="399" y="203"/>
                    <a:pt x="398" y="201"/>
                  </a:cubicBezTo>
                  <a:cubicBezTo>
                    <a:pt x="397" y="199"/>
                    <a:pt x="398" y="195"/>
                    <a:pt x="402" y="195"/>
                  </a:cubicBezTo>
                  <a:cubicBezTo>
                    <a:pt x="406" y="194"/>
                    <a:pt x="409" y="194"/>
                    <a:pt x="409" y="192"/>
                  </a:cubicBezTo>
                  <a:cubicBezTo>
                    <a:pt x="409" y="191"/>
                    <a:pt x="409" y="191"/>
                    <a:pt x="409" y="190"/>
                  </a:cubicBezTo>
                  <a:close/>
                  <a:moveTo>
                    <a:pt x="393" y="177"/>
                  </a:moveTo>
                  <a:cubicBezTo>
                    <a:pt x="393" y="175"/>
                    <a:pt x="393" y="175"/>
                    <a:pt x="393" y="175"/>
                  </a:cubicBezTo>
                  <a:cubicBezTo>
                    <a:pt x="395" y="175"/>
                    <a:pt x="397" y="177"/>
                    <a:pt x="393" y="177"/>
                  </a:cubicBezTo>
                  <a:cubicBezTo>
                    <a:pt x="393" y="177"/>
                    <a:pt x="393" y="177"/>
                    <a:pt x="393" y="177"/>
                  </a:cubicBezTo>
                  <a:close/>
                  <a:moveTo>
                    <a:pt x="393" y="168"/>
                  </a:moveTo>
                  <a:cubicBezTo>
                    <a:pt x="393" y="164"/>
                    <a:pt x="393" y="164"/>
                    <a:pt x="393" y="164"/>
                  </a:cubicBezTo>
                  <a:cubicBezTo>
                    <a:pt x="393" y="163"/>
                    <a:pt x="394" y="163"/>
                    <a:pt x="394" y="162"/>
                  </a:cubicBezTo>
                  <a:cubicBezTo>
                    <a:pt x="398" y="160"/>
                    <a:pt x="400" y="157"/>
                    <a:pt x="402" y="157"/>
                  </a:cubicBezTo>
                  <a:cubicBezTo>
                    <a:pt x="403" y="156"/>
                    <a:pt x="404" y="159"/>
                    <a:pt x="403" y="161"/>
                  </a:cubicBezTo>
                  <a:cubicBezTo>
                    <a:pt x="403" y="164"/>
                    <a:pt x="399" y="171"/>
                    <a:pt x="397" y="171"/>
                  </a:cubicBezTo>
                  <a:cubicBezTo>
                    <a:pt x="396" y="171"/>
                    <a:pt x="394" y="170"/>
                    <a:pt x="393" y="168"/>
                  </a:cubicBezTo>
                  <a:cubicBezTo>
                    <a:pt x="393" y="168"/>
                    <a:pt x="393" y="168"/>
                    <a:pt x="393" y="168"/>
                  </a:cubicBezTo>
                  <a:close/>
                  <a:moveTo>
                    <a:pt x="393" y="138"/>
                  </a:moveTo>
                  <a:cubicBezTo>
                    <a:pt x="393" y="136"/>
                    <a:pt x="393" y="136"/>
                    <a:pt x="393" y="136"/>
                  </a:cubicBezTo>
                  <a:cubicBezTo>
                    <a:pt x="394" y="136"/>
                    <a:pt x="394" y="139"/>
                    <a:pt x="393" y="138"/>
                  </a:cubicBezTo>
                  <a:cubicBezTo>
                    <a:pt x="393" y="138"/>
                    <a:pt x="393" y="138"/>
                    <a:pt x="393" y="138"/>
                  </a:cubicBezTo>
                  <a:close/>
                  <a:moveTo>
                    <a:pt x="393" y="30"/>
                  </a:moveTo>
                  <a:cubicBezTo>
                    <a:pt x="393" y="25"/>
                    <a:pt x="393" y="25"/>
                    <a:pt x="393" y="25"/>
                  </a:cubicBezTo>
                  <a:cubicBezTo>
                    <a:pt x="394" y="26"/>
                    <a:pt x="395" y="26"/>
                    <a:pt x="396" y="26"/>
                  </a:cubicBezTo>
                  <a:cubicBezTo>
                    <a:pt x="399" y="26"/>
                    <a:pt x="396" y="29"/>
                    <a:pt x="393" y="30"/>
                  </a:cubicBezTo>
                  <a:close/>
                  <a:moveTo>
                    <a:pt x="393" y="25"/>
                  </a:moveTo>
                  <a:cubicBezTo>
                    <a:pt x="393" y="30"/>
                    <a:pt x="393" y="30"/>
                    <a:pt x="393" y="30"/>
                  </a:cubicBezTo>
                  <a:cubicBezTo>
                    <a:pt x="390" y="31"/>
                    <a:pt x="387" y="33"/>
                    <a:pt x="385" y="35"/>
                  </a:cubicBezTo>
                  <a:cubicBezTo>
                    <a:pt x="384" y="38"/>
                    <a:pt x="387" y="38"/>
                    <a:pt x="389" y="36"/>
                  </a:cubicBezTo>
                  <a:cubicBezTo>
                    <a:pt x="390" y="35"/>
                    <a:pt x="391" y="34"/>
                    <a:pt x="393" y="33"/>
                  </a:cubicBezTo>
                  <a:cubicBezTo>
                    <a:pt x="393" y="134"/>
                    <a:pt x="393" y="134"/>
                    <a:pt x="393" y="134"/>
                  </a:cubicBezTo>
                  <a:cubicBezTo>
                    <a:pt x="390" y="134"/>
                    <a:pt x="386" y="136"/>
                    <a:pt x="388" y="139"/>
                  </a:cubicBezTo>
                  <a:cubicBezTo>
                    <a:pt x="390" y="142"/>
                    <a:pt x="391" y="145"/>
                    <a:pt x="392" y="146"/>
                  </a:cubicBezTo>
                  <a:cubicBezTo>
                    <a:pt x="392" y="148"/>
                    <a:pt x="389" y="149"/>
                    <a:pt x="388" y="152"/>
                  </a:cubicBezTo>
                  <a:cubicBezTo>
                    <a:pt x="386" y="154"/>
                    <a:pt x="384" y="153"/>
                    <a:pt x="382" y="151"/>
                  </a:cubicBezTo>
                  <a:cubicBezTo>
                    <a:pt x="382" y="150"/>
                    <a:pt x="381" y="150"/>
                    <a:pt x="381" y="149"/>
                  </a:cubicBezTo>
                  <a:cubicBezTo>
                    <a:pt x="381" y="26"/>
                    <a:pt x="381" y="26"/>
                    <a:pt x="381" y="26"/>
                  </a:cubicBezTo>
                  <a:cubicBezTo>
                    <a:pt x="381" y="24"/>
                    <a:pt x="381" y="21"/>
                    <a:pt x="384" y="21"/>
                  </a:cubicBezTo>
                  <a:cubicBezTo>
                    <a:pt x="388" y="21"/>
                    <a:pt x="384" y="25"/>
                    <a:pt x="387" y="25"/>
                  </a:cubicBezTo>
                  <a:cubicBezTo>
                    <a:pt x="389" y="25"/>
                    <a:pt x="391" y="25"/>
                    <a:pt x="393" y="25"/>
                  </a:cubicBezTo>
                  <a:close/>
                  <a:moveTo>
                    <a:pt x="393" y="136"/>
                  </a:moveTo>
                  <a:cubicBezTo>
                    <a:pt x="393" y="136"/>
                    <a:pt x="393" y="136"/>
                    <a:pt x="393" y="136"/>
                  </a:cubicBezTo>
                  <a:cubicBezTo>
                    <a:pt x="391" y="136"/>
                    <a:pt x="392" y="138"/>
                    <a:pt x="393" y="138"/>
                  </a:cubicBezTo>
                  <a:cubicBezTo>
                    <a:pt x="393" y="136"/>
                    <a:pt x="393" y="136"/>
                    <a:pt x="393" y="136"/>
                  </a:cubicBezTo>
                  <a:close/>
                  <a:moveTo>
                    <a:pt x="393" y="164"/>
                  </a:moveTo>
                  <a:cubicBezTo>
                    <a:pt x="393" y="168"/>
                    <a:pt x="393" y="168"/>
                    <a:pt x="393" y="168"/>
                  </a:cubicBezTo>
                  <a:cubicBezTo>
                    <a:pt x="392" y="167"/>
                    <a:pt x="391" y="165"/>
                    <a:pt x="393" y="164"/>
                  </a:cubicBezTo>
                  <a:close/>
                  <a:moveTo>
                    <a:pt x="393" y="175"/>
                  </a:moveTo>
                  <a:cubicBezTo>
                    <a:pt x="393" y="177"/>
                    <a:pt x="393" y="177"/>
                    <a:pt x="393" y="177"/>
                  </a:cubicBezTo>
                  <a:cubicBezTo>
                    <a:pt x="389" y="177"/>
                    <a:pt x="388" y="175"/>
                    <a:pt x="392" y="175"/>
                  </a:cubicBezTo>
                  <a:cubicBezTo>
                    <a:pt x="392" y="175"/>
                    <a:pt x="393" y="175"/>
                    <a:pt x="393" y="175"/>
                  </a:cubicBezTo>
                  <a:close/>
                  <a:moveTo>
                    <a:pt x="381" y="173"/>
                  </a:moveTo>
                  <a:cubicBezTo>
                    <a:pt x="381" y="164"/>
                    <a:pt x="381" y="164"/>
                    <a:pt x="381" y="164"/>
                  </a:cubicBezTo>
                  <a:cubicBezTo>
                    <a:pt x="384" y="166"/>
                    <a:pt x="387" y="170"/>
                    <a:pt x="387" y="173"/>
                  </a:cubicBezTo>
                  <a:cubicBezTo>
                    <a:pt x="387" y="176"/>
                    <a:pt x="383" y="175"/>
                    <a:pt x="381" y="173"/>
                  </a:cubicBezTo>
                  <a:close/>
                  <a:moveTo>
                    <a:pt x="381" y="162"/>
                  </a:moveTo>
                  <a:cubicBezTo>
                    <a:pt x="382" y="163"/>
                    <a:pt x="384" y="166"/>
                    <a:pt x="384" y="163"/>
                  </a:cubicBezTo>
                  <a:cubicBezTo>
                    <a:pt x="384" y="160"/>
                    <a:pt x="382" y="158"/>
                    <a:pt x="381" y="156"/>
                  </a:cubicBezTo>
                  <a:lnTo>
                    <a:pt x="381" y="162"/>
                  </a:lnTo>
                  <a:close/>
                  <a:moveTo>
                    <a:pt x="381" y="26"/>
                  </a:moveTo>
                  <a:cubicBezTo>
                    <a:pt x="381" y="149"/>
                    <a:pt x="381" y="149"/>
                    <a:pt x="381" y="149"/>
                  </a:cubicBezTo>
                  <a:cubicBezTo>
                    <a:pt x="379" y="148"/>
                    <a:pt x="377" y="147"/>
                    <a:pt x="377" y="148"/>
                  </a:cubicBezTo>
                  <a:cubicBezTo>
                    <a:pt x="377" y="150"/>
                    <a:pt x="377" y="154"/>
                    <a:pt x="379" y="155"/>
                  </a:cubicBezTo>
                  <a:cubicBezTo>
                    <a:pt x="379" y="155"/>
                    <a:pt x="380" y="155"/>
                    <a:pt x="381" y="156"/>
                  </a:cubicBezTo>
                  <a:cubicBezTo>
                    <a:pt x="381" y="162"/>
                    <a:pt x="381" y="162"/>
                    <a:pt x="381" y="162"/>
                  </a:cubicBezTo>
                  <a:cubicBezTo>
                    <a:pt x="380" y="161"/>
                    <a:pt x="380" y="161"/>
                    <a:pt x="380" y="161"/>
                  </a:cubicBezTo>
                  <a:cubicBezTo>
                    <a:pt x="378" y="160"/>
                    <a:pt x="379" y="156"/>
                    <a:pt x="377" y="155"/>
                  </a:cubicBezTo>
                  <a:cubicBezTo>
                    <a:pt x="375" y="153"/>
                    <a:pt x="374" y="152"/>
                    <a:pt x="376" y="149"/>
                  </a:cubicBezTo>
                  <a:cubicBezTo>
                    <a:pt x="377" y="145"/>
                    <a:pt x="375" y="143"/>
                    <a:pt x="372" y="143"/>
                  </a:cubicBezTo>
                  <a:cubicBezTo>
                    <a:pt x="370" y="143"/>
                    <a:pt x="371" y="140"/>
                    <a:pt x="370" y="138"/>
                  </a:cubicBezTo>
                  <a:cubicBezTo>
                    <a:pt x="370" y="27"/>
                    <a:pt x="370" y="27"/>
                    <a:pt x="370" y="27"/>
                  </a:cubicBezTo>
                  <a:cubicBezTo>
                    <a:pt x="373" y="26"/>
                    <a:pt x="374" y="28"/>
                    <a:pt x="375" y="27"/>
                  </a:cubicBezTo>
                  <a:cubicBezTo>
                    <a:pt x="377" y="26"/>
                    <a:pt x="380" y="28"/>
                    <a:pt x="381" y="26"/>
                  </a:cubicBezTo>
                  <a:cubicBezTo>
                    <a:pt x="381" y="26"/>
                    <a:pt x="381" y="26"/>
                    <a:pt x="381" y="26"/>
                  </a:cubicBezTo>
                  <a:close/>
                  <a:moveTo>
                    <a:pt x="381" y="164"/>
                  </a:moveTo>
                  <a:cubicBezTo>
                    <a:pt x="381" y="173"/>
                    <a:pt x="381" y="173"/>
                    <a:pt x="381" y="173"/>
                  </a:cubicBezTo>
                  <a:cubicBezTo>
                    <a:pt x="380" y="172"/>
                    <a:pt x="379" y="171"/>
                    <a:pt x="379" y="171"/>
                  </a:cubicBezTo>
                  <a:cubicBezTo>
                    <a:pt x="377" y="168"/>
                    <a:pt x="372" y="162"/>
                    <a:pt x="376" y="162"/>
                  </a:cubicBezTo>
                  <a:cubicBezTo>
                    <a:pt x="377" y="162"/>
                    <a:pt x="379" y="163"/>
                    <a:pt x="381" y="164"/>
                  </a:cubicBezTo>
                  <a:close/>
                  <a:moveTo>
                    <a:pt x="370" y="156"/>
                  </a:moveTo>
                  <a:cubicBezTo>
                    <a:pt x="370" y="156"/>
                    <a:pt x="371" y="155"/>
                    <a:pt x="371" y="154"/>
                  </a:cubicBezTo>
                  <a:cubicBezTo>
                    <a:pt x="371" y="154"/>
                    <a:pt x="371" y="153"/>
                    <a:pt x="370" y="154"/>
                  </a:cubicBezTo>
                  <a:cubicBezTo>
                    <a:pt x="370" y="156"/>
                    <a:pt x="370" y="156"/>
                    <a:pt x="370" y="156"/>
                  </a:cubicBezTo>
                  <a:close/>
                  <a:moveTo>
                    <a:pt x="370" y="16"/>
                  </a:moveTo>
                  <a:cubicBezTo>
                    <a:pt x="370" y="12"/>
                    <a:pt x="370" y="12"/>
                    <a:pt x="370" y="12"/>
                  </a:cubicBezTo>
                  <a:cubicBezTo>
                    <a:pt x="370" y="12"/>
                    <a:pt x="370" y="12"/>
                    <a:pt x="370" y="12"/>
                  </a:cubicBezTo>
                  <a:cubicBezTo>
                    <a:pt x="372" y="11"/>
                    <a:pt x="378" y="11"/>
                    <a:pt x="376" y="12"/>
                  </a:cubicBezTo>
                  <a:cubicBezTo>
                    <a:pt x="374" y="12"/>
                    <a:pt x="374" y="16"/>
                    <a:pt x="371" y="16"/>
                  </a:cubicBezTo>
                  <a:cubicBezTo>
                    <a:pt x="371" y="16"/>
                    <a:pt x="370" y="16"/>
                    <a:pt x="370" y="16"/>
                  </a:cubicBezTo>
                  <a:close/>
                  <a:moveTo>
                    <a:pt x="370" y="12"/>
                  </a:moveTo>
                  <a:cubicBezTo>
                    <a:pt x="370" y="16"/>
                    <a:pt x="370" y="16"/>
                    <a:pt x="370" y="16"/>
                  </a:cubicBezTo>
                  <a:cubicBezTo>
                    <a:pt x="369" y="15"/>
                    <a:pt x="368" y="12"/>
                    <a:pt x="370" y="12"/>
                  </a:cubicBezTo>
                  <a:close/>
                  <a:moveTo>
                    <a:pt x="370" y="27"/>
                  </a:moveTo>
                  <a:cubicBezTo>
                    <a:pt x="370" y="138"/>
                    <a:pt x="370" y="138"/>
                    <a:pt x="370" y="138"/>
                  </a:cubicBezTo>
                  <a:cubicBezTo>
                    <a:pt x="370" y="138"/>
                    <a:pt x="370" y="137"/>
                    <a:pt x="369" y="137"/>
                  </a:cubicBezTo>
                  <a:cubicBezTo>
                    <a:pt x="367" y="136"/>
                    <a:pt x="364" y="134"/>
                    <a:pt x="361" y="136"/>
                  </a:cubicBezTo>
                  <a:cubicBezTo>
                    <a:pt x="357" y="138"/>
                    <a:pt x="353" y="142"/>
                    <a:pt x="352" y="142"/>
                  </a:cubicBezTo>
                  <a:cubicBezTo>
                    <a:pt x="352" y="142"/>
                    <a:pt x="352" y="142"/>
                    <a:pt x="352" y="142"/>
                  </a:cubicBezTo>
                  <a:cubicBezTo>
                    <a:pt x="352" y="39"/>
                    <a:pt x="352" y="39"/>
                    <a:pt x="352" y="39"/>
                  </a:cubicBezTo>
                  <a:cubicBezTo>
                    <a:pt x="352" y="39"/>
                    <a:pt x="353" y="40"/>
                    <a:pt x="353" y="41"/>
                  </a:cubicBezTo>
                  <a:cubicBezTo>
                    <a:pt x="353" y="43"/>
                    <a:pt x="356" y="45"/>
                    <a:pt x="358" y="47"/>
                  </a:cubicBezTo>
                  <a:cubicBezTo>
                    <a:pt x="359" y="49"/>
                    <a:pt x="360" y="50"/>
                    <a:pt x="360" y="48"/>
                  </a:cubicBezTo>
                  <a:cubicBezTo>
                    <a:pt x="360" y="46"/>
                    <a:pt x="358" y="44"/>
                    <a:pt x="357" y="43"/>
                  </a:cubicBezTo>
                  <a:cubicBezTo>
                    <a:pt x="356" y="43"/>
                    <a:pt x="357" y="39"/>
                    <a:pt x="355" y="38"/>
                  </a:cubicBezTo>
                  <a:cubicBezTo>
                    <a:pt x="353" y="37"/>
                    <a:pt x="351" y="34"/>
                    <a:pt x="354" y="33"/>
                  </a:cubicBezTo>
                  <a:cubicBezTo>
                    <a:pt x="357" y="33"/>
                    <a:pt x="358" y="33"/>
                    <a:pt x="359" y="31"/>
                  </a:cubicBezTo>
                  <a:cubicBezTo>
                    <a:pt x="361" y="30"/>
                    <a:pt x="365" y="28"/>
                    <a:pt x="369" y="27"/>
                  </a:cubicBezTo>
                  <a:cubicBezTo>
                    <a:pt x="369" y="27"/>
                    <a:pt x="370" y="27"/>
                    <a:pt x="370" y="27"/>
                  </a:cubicBezTo>
                  <a:close/>
                  <a:moveTo>
                    <a:pt x="370" y="154"/>
                  </a:moveTo>
                  <a:cubicBezTo>
                    <a:pt x="370" y="156"/>
                    <a:pt x="370" y="156"/>
                    <a:pt x="370" y="156"/>
                  </a:cubicBezTo>
                  <a:cubicBezTo>
                    <a:pt x="370" y="156"/>
                    <a:pt x="370" y="156"/>
                    <a:pt x="369" y="155"/>
                  </a:cubicBezTo>
                  <a:cubicBezTo>
                    <a:pt x="369" y="154"/>
                    <a:pt x="369" y="154"/>
                    <a:pt x="370" y="154"/>
                  </a:cubicBezTo>
                  <a:cubicBezTo>
                    <a:pt x="370" y="154"/>
                    <a:pt x="370" y="154"/>
                    <a:pt x="370" y="154"/>
                  </a:cubicBezTo>
                  <a:close/>
                  <a:moveTo>
                    <a:pt x="352" y="156"/>
                  </a:moveTo>
                  <a:cubicBezTo>
                    <a:pt x="352" y="152"/>
                    <a:pt x="352" y="152"/>
                    <a:pt x="352" y="152"/>
                  </a:cubicBezTo>
                  <a:cubicBezTo>
                    <a:pt x="353" y="152"/>
                    <a:pt x="354" y="155"/>
                    <a:pt x="352" y="156"/>
                  </a:cubicBezTo>
                  <a:cubicBezTo>
                    <a:pt x="352" y="156"/>
                    <a:pt x="352" y="156"/>
                    <a:pt x="352" y="156"/>
                  </a:cubicBezTo>
                  <a:close/>
                  <a:moveTo>
                    <a:pt x="352" y="39"/>
                  </a:moveTo>
                  <a:cubicBezTo>
                    <a:pt x="352" y="142"/>
                    <a:pt x="352" y="142"/>
                    <a:pt x="352" y="142"/>
                  </a:cubicBezTo>
                  <a:cubicBezTo>
                    <a:pt x="351" y="143"/>
                    <a:pt x="351" y="146"/>
                    <a:pt x="351" y="149"/>
                  </a:cubicBezTo>
                  <a:cubicBezTo>
                    <a:pt x="350" y="151"/>
                    <a:pt x="349" y="153"/>
                    <a:pt x="347" y="153"/>
                  </a:cubicBezTo>
                  <a:cubicBezTo>
                    <a:pt x="346" y="153"/>
                    <a:pt x="345" y="150"/>
                    <a:pt x="343" y="148"/>
                  </a:cubicBezTo>
                  <a:cubicBezTo>
                    <a:pt x="343" y="49"/>
                    <a:pt x="343" y="49"/>
                    <a:pt x="343" y="49"/>
                  </a:cubicBezTo>
                  <a:cubicBezTo>
                    <a:pt x="343" y="49"/>
                    <a:pt x="343" y="49"/>
                    <a:pt x="344" y="49"/>
                  </a:cubicBezTo>
                  <a:cubicBezTo>
                    <a:pt x="345" y="49"/>
                    <a:pt x="347" y="52"/>
                    <a:pt x="350" y="52"/>
                  </a:cubicBezTo>
                  <a:cubicBezTo>
                    <a:pt x="352" y="52"/>
                    <a:pt x="350" y="48"/>
                    <a:pt x="347" y="47"/>
                  </a:cubicBezTo>
                  <a:cubicBezTo>
                    <a:pt x="346" y="46"/>
                    <a:pt x="344" y="46"/>
                    <a:pt x="343" y="46"/>
                  </a:cubicBezTo>
                  <a:cubicBezTo>
                    <a:pt x="343" y="37"/>
                    <a:pt x="343" y="37"/>
                    <a:pt x="343" y="37"/>
                  </a:cubicBezTo>
                  <a:cubicBezTo>
                    <a:pt x="345" y="37"/>
                    <a:pt x="341" y="42"/>
                    <a:pt x="346" y="40"/>
                  </a:cubicBezTo>
                  <a:cubicBezTo>
                    <a:pt x="351" y="38"/>
                    <a:pt x="347" y="39"/>
                    <a:pt x="349" y="38"/>
                  </a:cubicBezTo>
                  <a:cubicBezTo>
                    <a:pt x="350" y="38"/>
                    <a:pt x="351" y="38"/>
                    <a:pt x="352" y="39"/>
                  </a:cubicBezTo>
                  <a:close/>
                  <a:moveTo>
                    <a:pt x="352" y="152"/>
                  </a:moveTo>
                  <a:cubicBezTo>
                    <a:pt x="351" y="152"/>
                    <a:pt x="351" y="152"/>
                    <a:pt x="351" y="152"/>
                  </a:cubicBezTo>
                  <a:cubicBezTo>
                    <a:pt x="349" y="151"/>
                    <a:pt x="350" y="156"/>
                    <a:pt x="352" y="156"/>
                  </a:cubicBezTo>
                  <a:cubicBezTo>
                    <a:pt x="352" y="152"/>
                    <a:pt x="352" y="152"/>
                    <a:pt x="352" y="152"/>
                  </a:cubicBezTo>
                  <a:close/>
                  <a:moveTo>
                    <a:pt x="343" y="164"/>
                  </a:moveTo>
                  <a:cubicBezTo>
                    <a:pt x="343" y="162"/>
                    <a:pt x="343" y="162"/>
                    <a:pt x="343" y="162"/>
                  </a:cubicBezTo>
                  <a:cubicBezTo>
                    <a:pt x="343" y="162"/>
                    <a:pt x="343" y="162"/>
                    <a:pt x="343" y="162"/>
                  </a:cubicBezTo>
                  <a:cubicBezTo>
                    <a:pt x="344" y="162"/>
                    <a:pt x="345" y="162"/>
                    <a:pt x="344" y="163"/>
                  </a:cubicBezTo>
                  <a:cubicBezTo>
                    <a:pt x="344" y="164"/>
                    <a:pt x="344" y="165"/>
                    <a:pt x="343" y="164"/>
                  </a:cubicBezTo>
                  <a:close/>
                  <a:moveTo>
                    <a:pt x="343" y="161"/>
                  </a:moveTo>
                  <a:cubicBezTo>
                    <a:pt x="343" y="159"/>
                    <a:pt x="343" y="159"/>
                    <a:pt x="343" y="159"/>
                  </a:cubicBezTo>
                  <a:cubicBezTo>
                    <a:pt x="343" y="160"/>
                    <a:pt x="343" y="160"/>
                    <a:pt x="343" y="160"/>
                  </a:cubicBezTo>
                  <a:cubicBezTo>
                    <a:pt x="343" y="160"/>
                    <a:pt x="343" y="160"/>
                    <a:pt x="343" y="161"/>
                  </a:cubicBezTo>
                  <a:close/>
                  <a:moveTo>
                    <a:pt x="343" y="158"/>
                  </a:moveTo>
                  <a:cubicBezTo>
                    <a:pt x="343" y="156"/>
                    <a:pt x="343" y="156"/>
                    <a:pt x="343" y="156"/>
                  </a:cubicBezTo>
                  <a:cubicBezTo>
                    <a:pt x="344" y="156"/>
                    <a:pt x="344" y="156"/>
                    <a:pt x="344" y="157"/>
                  </a:cubicBezTo>
                  <a:cubicBezTo>
                    <a:pt x="344" y="158"/>
                    <a:pt x="344" y="158"/>
                    <a:pt x="343" y="158"/>
                  </a:cubicBezTo>
                  <a:close/>
                  <a:moveTo>
                    <a:pt x="343" y="37"/>
                  </a:moveTo>
                  <a:cubicBezTo>
                    <a:pt x="343" y="46"/>
                    <a:pt x="343" y="46"/>
                    <a:pt x="343" y="46"/>
                  </a:cubicBezTo>
                  <a:cubicBezTo>
                    <a:pt x="343" y="46"/>
                    <a:pt x="342" y="46"/>
                    <a:pt x="342" y="46"/>
                  </a:cubicBezTo>
                  <a:cubicBezTo>
                    <a:pt x="342" y="37"/>
                    <a:pt x="342" y="37"/>
                    <a:pt x="342" y="37"/>
                  </a:cubicBezTo>
                  <a:cubicBezTo>
                    <a:pt x="342" y="37"/>
                    <a:pt x="342" y="37"/>
                    <a:pt x="342" y="37"/>
                  </a:cubicBezTo>
                  <a:cubicBezTo>
                    <a:pt x="343" y="37"/>
                    <a:pt x="343" y="37"/>
                    <a:pt x="343" y="37"/>
                  </a:cubicBezTo>
                  <a:close/>
                  <a:moveTo>
                    <a:pt x="343" y="49"/>
                  </a:moveTo>
                  <a:cubicBezTo>
                    <a:pt x="343" y="148"/>
                    <a:pt x="343" y="148"/>
                    <a:pt x="343" y="148"/>
                  </a:cubicBezTo>
                  <a:cubicBezTo>
                    <a:pt x="343" y="147"/>
                    <a:pt x="342" y="147"/>
                    <a:pt x="342" y="146"/>
                  </a:cubicBezTo>
                  <a:cubicBezTo>
                    <a:pt x="342" y="51"/>
                    <a:pt x="342" y="51"/>
                    <a:pt x="342" y="51"/>
                  </a:cubicBezTo>
                  <a:cubicBezTo>
                    <a:pt x="343" y="50"/>
                    <a:pt x="343" y="49"/>
                    <a:pt x="343" y="49"/>
                  </a:cubicBezTo>
                  <a:close/>
                  <a:moveTo>
                    <a:pt x="343" y="156"/>
                  </a:moveTo>
                  <a:cubicBezTo>
                    <a:pt x="343" y="158"/>
                    <a:pt x="343" y="158"/>
                    <a:pt x="343" y="158"/>
                  </a:cubicBezTo>
                  <a:cubicBezTo>
                    <a:pt x="343" y="158"/>
                    <a:pt x="343" y="158"/>
                    <a:pt x="343" y="158"/>
                  </a:cubicBezTo>
                  <a:cubicBezTo>
                    <a:pt x="342" y="158"/>
                    <a:pt x="342" y="158"/>
                    <a:pt x="342" y="157"/>
                  </a:cubicBezTo>
                  <a:cubicBezTo>
                    <a:pt x="342" y="157"/>
                    <a:pt x="342" y="157"/>
                    <a:pt x="342" y="157"/>
                  </a:cubicBezTo>
                  <a:cubicBezTo>
                    <a:pt x="342" y="157"/>
                    <a:pt x="343" y="156"/>
                    <a:pt x="343" y="156"/>
                  </a:cubicBezTo>
                  <a:cubicBezTo>
                    <a:pt x="343" y="156"/>
                    <a:pt x="343" y="156"/>
                    <a:pt x="343" y="156"/>
                  </a:cubicBezTo>
                  <a:close/>
                  <a:moveTo>
                    <a:pt x="343" y="159"/>
                  </a:moveTo>
                  <a:cubicBezTo>
                    <a:pt x="343" y="161"/>
                    <a:pt x="343" y="161"/>
                    <a:pt x="343" y="161"/>
                  </a:cubicBezTo>
                  <a:cubicBezTo>
                    <a:pt x="343" y="161"/>
                    <a:pt x="343" y="161"/>
                    <a:pt x="342" y="161"/>
                  </a:cubicBezTo>
                  <a:cubicBezTo>
                    <a:pt x="342" y="159"/>
                    <a:pt x="342" y="159"/>
                    <a:pt x="342" y="159"/>
                  </a:cubicBezTo>
                  <a:cubicBezTo>
                    <a:pt x="343" y="159"/>
                    <a:pt x="343" y="159"/>
                    <a:pt x="343" y="159"/>
                  </a:cubicBezTo>
                  <a:close/>
                  <a:moveTo>
                    <a:pt x="343" y="162"/>
                  </a:moveTo>
                  <a:cubicBezTo>
                    <a:pt x="343" y="164"/>
                    <a:pt x="343" y="164"/>
                    <a:pt x="343" y="164"/>
                  </a:cubicBezTo>
                  <a:cubicBezTo>
                    <a:pt x="343" y="164"/>
                    <a:pt x="343" y="164"/>
                    <a:pt x="343" y="164"/>
                  </a:cubicBezTo>
                  <a:cubicBezTo>
                    <a:pt x="342" y="163"/>
                    <a:pt x="342" y="163"/>
                    <a:pt x="343" y="162"/>
                  </a:cubicBezTo>
                  <a:close/>
                  <a:moveTo>
                    <a:pt x="342" y="156"/>
                  </a:moveTo>
                  <a:cubicBezTo>
                    <a:pt x="342" y="155"/>
                    <a:pt x="342" y="155"/>
                    <a:pt x="342" y="155"/>
                  </a:cubicBezTo>
                  <a:cubicBezTo>
                    <a:pt x="342" y="155"/>
                    <a:pt x="342" y="155"/>
                    <a:pt x="342" y="155"/>
                  </a:cubicBezTo>
                  <a:cubicBezTo>
                    <a:pt x="342" y="155"/>
                    <a:pt x="342" y="155"/>
                    <a:pt x="342" y="156"/>
                  </a:cubicBezTo>
                  <a:close/>
                  <a:moveTo>
                    <a:pt x="342" y="37"/>
                  </a:moveTo>
                  <a:cubicBezTo>
                    <a:pt x="342" y="46"/>
                    <a:pt x="342" y="46"/>
                    <a:pt x="342" y="46"/>
                  </a:cubicBezTo>
                  <a:cubicBezTo>
                    <a:pt x="342" y="45"/>
                    <a:pt x="341" y="45"/>
                    <a:pt x="342" y="44"/>
                  </a:cubicBezTo>
                  <a:cubicBezTo>
                    <a:pt x="342" y="43"/>
                    <a:pt x="342" y="42"/>
                    <a:pt x="341" y="41"/>
                  </a:cubicBezTo>
                  <a:cubicBezTo>
                    <a:pt x="341" y="38"/>
                    <a:pt x="341" y="38"/>
                    <a:pt x="341" y="38"/>
                  </a:cubicBezTo>
                  <a:cubicBezTo>
                    <a:pt x="341" y="38"/>
                    <a:pt x="342" y="38"/>
                    <a:pt x="342" y="37"/>
                  </a:cubicBezTo>
                  <a:close/>
                  <a:moveTo>
                    <a:pt x="342" y="51"/>
                  </a:moveTo>
                  <a:cubicBezTo>
                    <a:pt x="342" y="146"/>
                    <a:pt x="342" y="146"/>
                    <a:pt x="342" y="146"/>
                  </a:cubicBezTo>
                  <a:cubicBezTo>
                    <a:pt x="342" y="146"/>
                    <a:pt x="342" y="145"/>
                    <a:pt x="341" y="145"/>
                  </a:cubicBezTo>
                  <a:cubicBezTo>
                    <a:pt x="341" y="52"/>
                    <a:pt x="341" y="52"/>
                    <a:pt x="341" y="52"/>
                  </a:cubicBezTo>
                  <a:cubicBezTo>
                    <a:pt x="342" y="52"/>
                    <a:pt x="342" y="51"/>
                    <a:pt x="342" y="51"/>
                  </a:cubicBezTo>
                  <a:close/>
                  <a:moveTo>
                    <a:pt x="342" y="155"/>
                  </a:moveTo>
                  <a:cubicBezTo>
                    <a:pt x="342" y="156"/>
                    <a:pt x="342" y="156"/>
                    <a:pt x="342" y="156"/>
                  </a:cubicBezTo>
                  <a:cubicBezTo>
                    <a:pt x="342" y="156"/>
                    <a:pt x="342" y="156"/>
                    <a:pt x="341" y="156"/>
                  </a:cubicBezTo>
                  <a:cubicBezTo>
                    <a:pt x="341" y="154"/>
                    <a:pt x="341" y="154"/>
                    <a:pt x="341" y="154"/>
                  </a:cubicBezTo>
                  <a:cubicBezTo>
                    <a:pt x="342" y="154"/>
                    <a:pt x="342" y="154"/>
                    <a:pt x="342" y="155"/>
                  </a:cubicBezTo>
                  <a:close/>
                  <a:moveTo>
                    <a:pt x="342" y="157"/>
                  </a:moveTo>
                  <a:cubicBezTo>
                    <a:pt x="342" y="157"/>
                    <a:pt x="342" y="157"/>
                    <a:pt x="342" y="157"/>
                  </a:cubicBezTo>
                  <a:cubicBezTo>
                    <a:pt x="342" y="157"/>
                    <a:pt x="342" y="157"/>
                    <a:pt x="342" y="157"/>
                  </a:cubicBezTo>
                  <a:close/>
                  <a:moveTo>
                    <a:pt x="342" y="159"/>
                  </a:moveTo>
                  <a:cubicBezTo>
                    <a:pt x="342" y="161"/>
                    <a:pt x="342" y="161"/>
                    <a:pt x="342" y="161"/>
                  </a:cubicBezTo>
                  <a:cubicBezTo>
                    <a:pt x="342" y="161"/>
                    <a:pt x="342" y="161"/>
                    <a:pt x="342" y="161"/>
                  </a:cubicBezTo>
                  <a:cubicBezTo>
                    <a:pt x="342" y="161"/>
                    <a:pt x="341" y="161"/>
                    <a:pt x="341" y="160"/>
                  </a:cubicBezTo>
                  <a:cubicBezTo>
                    <a:pt x="341" y="160"/>
                    <a:pt x="341" y="160"/>
                    <a:pt x="341" y="160"/>
                  </a:cubicBezTo>
                  <a:cubicBezTo>
                    <a:pt x="341" y="160"/>
                    <a:pt x="342" y="159"/>
                    <a:pt x="342" y="159"/>
                  </a:cubicBezTo>
                  <a:cubicBezTo>
                    <a:pt x="342" y="159"/>
                    <a:pt x="342" y="159"/>
                    <a:pt x="342" y="159"/>
                  </a:cubicBezTo>
                  <a:close/>
                  <a:moveTo>
                    <a:pt x="341" y="149"/>
                  </a:moveTo>
                  <a:cubicBezTo>
                    <a:pt x="341" y="148"/>
                    <a:pt x="341" y="148"/>
                    <a:pt x="341" y="148"/>
                  </a:cubicBezTo>
                  <a:cubicBezTo>
                    <a:pt x="342" y="148"/>
                    <a:pt x="342" y="148"/>
                    <a:pt x="342" y="148"/>
                  </a:cubicBezTo>
                  <a:cubicBezTo>
                    <a:pt x="342" y="149"/>
                    <a:pt x="341" y="149"/>
                    <a:pt x="341" y="149"/>
                  </a:cubicBezTo>
                  <a:close/>
                  <a:moveTo>
                    <a:pt x="341" y="38"/>
                  </a:moveTo>
                  <a:cubicBezTo>
                    <a:pt x="341" y="41"/>
                    <a:pt x="341" y="41"/>
                    <a:pt x="341" y="41"/>
                  </a:cubicBezTo>
                  <a:cubicBezTo>
                    <a:pt x="341" y="40"/>
                    <a:pt x="341" y="39"/>
                    <a:pt x="341" y="38"/>
                  </a:cubicBezTo>
                  <a:close/>
                  <a:moveTo>
                    <a:pt x="341" y="52"/>
                  </a:moveTo>
                  <a:cubicBezTo>
                    <a:pt x="341" y="52"/>
                    <a:pt x="341" y="52"/>
                    <a:pt x="340" y="53"/>
                  </a:cubicBezTo>
                  <a:cubicBezTo>
                    <a:pt x="337" y="54"/>
                    <a:pt x="336" y="52"/>
                    <a:pt x="337" y="50"/>
                  </a:cubicBezTo>
                  <a:cubicBezTo>
                    <a:pt x="339" y="48"/>
                    <a:pt x="340" y="46"/>
                    <a:pt x="339" y="42"/>
                  </a:cubicBezTo>
                  <a:cubicBezTo>
                    <a:pt x="338" y="39"/>
                    <a:pt x="339" y="35"/>
                    <a:pt x="337" y="35"/>
                  </a:cubicBezTo>
                  <a:cubicBezTo>
                    <a:pt x="334" y="36"/>
                    <a:pt x="333" y="42"/>
                    <a:pt x="333" y="44"/>
                  </a:cubicBezTo>
                  <a:cubicBezTo>
                    <a:pt x="333" y="46"/>
                    <a:pt x="334" y="47"/>
                    <a:pt x="331" y="47"/>
                  </a:cubicBezTo>
                  <a:cubicBezTo>
                    <a:pt x="328" y="47"/>
                    <a:pt x="327" y="44"/>
                    <a:pt x="325" y="44"/>
                  </a:cubicBezTo>
                  <a:cubicBezTo>
                    <a:pt x="323" y="44"/>
                    <a:pt x="325" y="47"/>
                    <a:pt x="323" y="47"/>
                  </a:cubicBezTo>
                  <a:cubicBezTo>
                    <a:pt x="321" y="47"/>
                    <a:pt x="318" y="47"/>
                    <a:pt x="316" y="48"/>
                  </a:cubicBezTo>
                  <a:cubicBezTo>
                    <a:pt x="316" y="101"/>
                    <a:pt x="316" y="101"/>
                    <a:pt x="316" y="101"/>
                  </a:cubicBezTo>
                  <a:cubicBezTo>
                    <a:pt x="323" y="103"/>
                    <a:pt x="320" y="107"/>
                    <a:pt x="316" y="108"/>
                  </a:cubicBezTo>
                  <a:cubicBezTo>
                    <a:pt x="316" y="127"/>
                    <a:pt x="316" y="127"/>
                    <a:pt x="316" y="127"/>
                  </a:cubicBezTo>
                  <a:cubicBezTo>
                    <a:pt x="317" y="127"/>
                    <a:pt x="317" y="127"/>
                    <a:pt x="318" y="127"/>
                  </a:cubicBezTo>
                  <a:cubicBezTo>
                    <a:pt x="321" y="129"/>
                    <a:pt x="320" y="127"/>
                    <a:pt x="324" y="127"/>
                  </a:cubicBezTo>
                  <a:cubicBezTo>
                    <a:pt x="329" y="127"/>
                    <a:pt x="328" y="127"/>
                    <a:pt x="332" y="130"/>
                  </a:cubicBezTo>
                  <a:cubicBezTo>
                    <a:pt x="335" y="133"/>
                    <a:pt x="337" y="134"/>
                    <a:pt x="339" y="134"/>
                  </a:cubicBezTo>
                  <a:cubicBezTo>
                    <a:pt x="342" y="134"/>
                    <a:pt x="338" y="141"/>
                    <a:pt x="341" y="144"/>
                  </a:cubicBezTo>
                  <a:cubicBezTo>
                    <a:pt x="341" y="144"/>
                    <a:pt x="341" y="144"/>
                    <a:pt x="341" y="145"/>
                  </a:cubicBezTo>
                  <a:cubicBezTo>
                    <a:pt x="341" y="52"/>
                    <a:pt x="341" y="52"/>
                    <a:pt x="341" y="52"/>
                  </a:cubicBezTo>
                  <a:close/>
                  <a:moveTo>
                    <a:pt x="341" y="148"/>
                  </a:moveTo>
                  <a:cubicBezTo>
                    <a:pt x="341" y="149"/>
                    <a:pt x="341" y="149"/>
                    <a:pt x="341" y="149"/>
                  </a:cubicBezTo>
                  <a:cubicBezTo>
                    <a:pt x="341" y="150"/>
                    <a:pt x="341" y="150"/>
                    <a:pt x="340" y="149"/>
                  </a:cubicBezTo>
                  <a:cubicBezTo>
                    <a:pt x="339" y="148"/>
                    <a:pt x="340" y="148"/>
                    <a:pt x="340" y="148"/>
                  </a:cubicBezTo>
                  <a:cubicBezTo>
                    <a:pt x="341" y="147"/>
                    <a:pt x="341" y="147"/>
                    <a:pt x="341" y="148"/>
                  </a:cubicBezTo>
                  <a:close/>
                  <a:moveTo>
                    <a:pt x="341" y="154"/>
                  </a:moveTo>
                  <a:cubicBezTo>
                    <a:pt x="341" y="156"/>
                    <a:pt x="341" y="156"/>
                    <a:pt x="341" y="156"/>
                  </a:cubicBezTo>
                  <a:cubicBezTo>
                    <a:pt x="341" y="156"/>
                    <a:pt x="341" y="156"/>
                    <a:pt x="341" y="156"/>
                  </a:cubicBezTo>
                  <a:cubicBezTo>
                    <a:pt x="340" y="155"/>
                    <a:pt x="340" y="155"/>
                    <a:pt x="341" y="154"/>
                  </a:cubicBezTo>
                  <a:cubicBezTo>
                    <a:pt x="341" y="154"/>
                    <a:pt x="341" y="154"/>
                    <a:pt x="341" y="154"/>
                  </a:cubicBezTo>
                  <a:close/>
                  <a:moveTo>
                    <a:pt x="341" y="160"/>
                  </a:moveTo>
                  <a:cubicBezTo>
                    <a:pt x="341" y="160"/>
                    <a:pt x="341" y="160"/>
                    <a:pt x="341" y="160"/>
                  </a:cubicBezTo>
                  <a:cubicBezTo>
                    <a:pt x="341" y="160"/>
                    <a:pt x="341" y="160"/>
                    <a:pt x="341" y="160"/>
                  </a:cubicBezTo>
                  <a:close/>
                  <a:moveTo>
                    <a:pt x="316" y="173"/>
                  </a:moveTo>
                  <a:cubicBezTo>
                    <a:pt x="316" y="171"/>
                    <a:pt x="316" y="171"/>
                    <a:pt x="316" y="171"/>
                  </a:cubicBezTo>
                  <a:cubicBezTo>
                    <a:pt x="317" y="171"/>
                    <a:pt x="317" y="171"/>
                    <a:pt x="317" y="172"/>
                  </a:cubicBezTo>
                  <a:cubicBezTo>
                    <a:pt x="317" y="173"/>
                    <a:pt x="316" y="173"/>
                    <a:pt x="316" y="173"/>
                  </a:cubicBezTo>
                  <a:close/>
                  <a:moveTo>
                    <a:pt x="316" y="140"/>
                  </a:moveTo>
                  <a:cubicBezTo>
                    <a:pt x="316" y="128"/>
                    <a:pt x="316" y="128"/>
                    <a:pt x="316" y="128"/>
                  </a:cubicBezTo>
                  <a:cubicBezTo>
                    <a:pt x="318" y="128"/>
                    <a:pt x="319" y="129"/>
                    <a:pt x="320" y="130"/>
                  </a:cubicBezTo>
                  <a:cubicBezTo>
                    <a:pt x="322" y="132"/>
                    <a:pt x="317" y="138"/>
                    <a:pt x="316" y="140"/>
                  </a:cubicBezTo>
                  <a:cubicBezTo>
                    <a:pt x="316" y="140"/>
                    <a:pt x="316" y="140"/>
                    <a:pt x="316" y="140"/>
                  </a:cubicBezTo>
                  <a:close/>
                  <a:moveTo>
                    <a:pt x="316" y="42"/>
                  </a:moveTo>
                  <a:cubicBezTo>
                    <a:pt x="316" y="32"/>
                    <a:pt x="316" y="32"/>
                    <a:pt x="316" y="32"/>
                  </a:cubicBezTo>
                  <a:cubicBezTo>
                    <a:pt x="318" y="30"/>
                    <a:pt x="318" y="25"/>
                    <a:pt x="323" y="25"/>
                  </a:cubicBezTo>
                  <a:cubicBezTo>
                    <a:pt x="328" y="25"/>
                    <a:pt x="325" y="22"/>
                    <a:pt x="331" y="24"/>
                  </a:cubicBezTo>
                  <a:cubicBezTo>
                    <a:pt x="335" y="24"/>
                    <a:pt x="332" y="28"/>
                    <a:pt x="329" y="28"/>
                  </a:cubicBezTo>
                  <a:cubicBezTo>
                    <a:pt x="326" y="28"/>
                    <a:pt x="318" y="34"/>
                    <a:pt x="318" y="37"/>
                  </a:cubicBezTo>
                  <a:cubicBezTo>
                    <a:pt x="317" y="39"/>
                    <a:pt x="317" y="42"/>
                    <a:pt x="316" y="42"/>
                  </a:cubicBezTo>
                  <a:close/>
                  <a:moveTo>
                    <a:pt x="316" y="32"/>
                  </a:moveTo>
                  <a:cubicBezTo>
                    <a:pt x="316" y="42"/>
                    <a:pt x="316" y="42"/>
                    <a:pt x="316" y="42"/>
                  </a:cubicBezTo>
                  <a:cubicBezTo>
                    <a:pt x="316" y="43"/>
                    <a:pt x="315" y="43"/>
                    <a:pt x="314" y="42"/>
                  </a:cubicBezTo>
                  <a:cubicBezTo>
                    <a:pt x="314" y="32"/>
                    <a:pt x="314" y="32"/>
                    <a:pt x="314" y="32"/>
                  </a:cubicBezTo>
                  <a:cubicBezTo>
                    <a:pt x="315" y="32"/>
                    <a:pt x="315" y="32"/>
                    <a:pt x="315" y="32"/>
                  </a:cubicBezTo>
                  <a:cubicBezTo>
                    <a:pt x="315" y="32"/>
                    <a:pt x="316" y="32"/>
                    <a:pt x="316" y="32"/>
                  </a:cubicBezTo>
                  <a:close/>
                  <a:moveTo>
                    <a:pt x="316" y="48"/>
                  </a:moveTo>
                  <a:cubicBezTo>
                    <a:pt x="316" y="101"/>
                    <a:pt x="316" y="101"/>
                    <a:pt x="316" y="101"/>
                  </a:cubicBezTo>
                  <a:cubicBezTo>
                    <a:pt x="316" y="101"/>
                    <a:pt x="316" y="101"/>
                    <a:pt x="316" y="101"/>
                  </a:cubicBezTo>
                  <a:cubicBezTo>
                    <a:pt x="315" y="101"/>
                    <a:pt x="315" y="101"/>
                    <a:pt x="314" y="100"/>
                  </a:cubicBezTo>
                  <a:cubicBezTo>
                    <a:pt x="314" y="48"/>
                    <a:pt x="314" y="48"/>
                    <a:pt x="314" y="48"/>
                  </a:cubicBezTo>
                  <a:cubicBezTo>
                    <a:pt x="315" y="48"/>
                    <a:pt x="315" y="48"/>
                    <a:pt x="316" y="48"/>
                  </a:cubicBezTo>
                  <a:close/>
                  <a:moveTo>
                    <a:pt x="316" y="108"/>
                  </a:moveTo>
                  <a:cubicBezTo>
                    <a:pt x="316" y="127"/>
                    <a:pt x="316" y="127"/>
                    <a:pt x="316" y="127"/>
                  </a:cubicBezTo>
                  <a:cubicBezTo>
                    <a:pt x="315" y="126"/>
                    <a:pt x="315" y="126"/>
                    <a:pt x="314" y="126"/>
                  </a:cubicBezTo>
                  <a:cubicBezTo>
                    <a:pt x="314" y="108"/>
                    <a:pt x="314" y="108"/>
                    <a:pt x="314" y="108"/>
                  </a:cubicBezTo>
                  <a:cubicBezTo>
                    <a:pt x="315" y="108"/>
                    <a:pt x="315" y="108"/>
                    <a:pt x="316" y="108"/>
                  </a:cubicBezTo>
                  <a:close/>
                  <a:moveTo>
                    <a:pt x="316" y="128"/>
                  </a:moveTo>
                  <a:cubicBezTo>
                    <a:pt x="316" y="140"/>
                    <a:pt x="316" y="140"/>
                    <a:pt x="316" y="140"/>
                  </a:cubicBezTo>
                  <a:cubicBezTo>
                    <a:pt x="316" y="141"/>
                    <a:pt x="315" y="141"/>
                    <a:pt x="314" y="141"/>
                  </a:cubicBezTo>
                  <a:cubicBezTo>
                    <a:pt x="314" y="129"/>
                    <a:pt x="314" y="129"/>
                    <a:pt x="314" y="129"/>
                  </a:cubicBezTo>
                  <a:cubicBezTo>
                    <a:pt x="315" y="128"/>
                    <a:pt x="315" y="128"/>
                    <a:pt x="316" y="128"/>
                  </a:cubicBezTo>
                  <a:close/>
                  <a:moveTo>
                    <a:pt x="316" y="171"/>
                  </a:moveTo>
                  <a:cubicBezTo>
                    <a:pt x="316" y="173"/>
                    <a:pt x="316" y="173"/>
                    <a:pt x="316" y="173"/>
                  </a:cubicBezTo>
                  <a:cubicBezTo>
                    <a:pt x="316" y="173"/>
                    <a:pt x="316" y="173"/>
                    <a:pt x="315" y="173"/>
                  </a:cubicBezTo>
                  <a:cubicBezTo>
                    <a:pt x="315" y="172"/>
                    <a:pt x="315" y="172"/>
                    <a:pt x="316" y="171"/>
                  </a:cubicBezTo>
                  <a:cubicBezTo>
                    <a:pt x="316" y="171"/>
                    <a:pt x="316" y="171"/>
                    <a:pt x="316" y="171"/>
                  </a:cubicBezTo>
                  <a:close/>
                  <a:moveTo>
                    <a:pt x="314" y="157"/>
                  </a:moveTo>
                  <a:cubicBezTo>
                    <a:pt x="314" y="155"/>
                    <a:pt x="314" y="155"/>
                    <a:pt x="314" y="155"/>
                  </a:cubicBezTo>
                  <a:cubicBezTo>
                    <a:pt x="315" y="155"/>
                    <a:pt x="316" y="155"/>
                    <a:pt x="315" y="156"/>
                  </a:cubicBezTo>
                  <a:cubicBezTo>
                    <a:pt x="315" y="157"/>
                    <a:pt x="315" y="157"/>
                    <a:pt x="314" y="157"/>
                  </a:cubicBezTo>
                  <a:close/>
                  <a:moveTo>
                    <a:pt x="314" y="32"/>
                  </a:moveTo>
                  <a:cubicBezTo>
                    <a:pt x="314" y="42"/>
                    <a:pt x="314" y="42"/>
                    <a:pt x="314" y="42"/>
                  </a:cubicBezTo>
                  <a:cubicBezTo>
                    <a:pt x="314" y="42"/>
                    <a:pt x="314" y="42"/>
                    <a:pt x="314" y="42"/>
                  </a:cubicBezTo>
                  <a:cubicBezTo>
                    <a:pt x="311" y="39"/>
                    <a:pt x="311" y="34"/>
                    <a:pt x="314" y="32"/>
                  </a:cubicBezTo>
                  <a:close/>
                  <a:moveTo>
                    <a:pt x="314" y="48"/>
                  </a:moveTo>
                  <a:cubicBezTo>
                    <a:pt x="314" y="100"/>
                    <a:pt x="314" y="100"/>
                    <a:pt x="314" y="100"/>
                  </a:cubicBezTo>
                  <a:cubicBezTo>
                    <a:pt x="310" y="99"/>
                    <a:pt x="314" y="96"/>
                    <a:pt x="312" y="94"/>
                  </a:cubicBezTo>
                  <a:cubicBezTo>
                    <a:pt x="312" y="47"/>
                    <a:pt x="312" y="47"/>
                    <a:pt x="312" y="47"/>
                  </a:cubicBezTo>
                  <a:cubicBezTo>
                    <a:pt x="314" y="47"/>
                    <a:pt x="310" y="50"/>
                    <a:pt x="313" y="49"/>
                  </a:cubicBezTo>
                  <a:cubicBezTo>
                    <a:pt x="314" y="49"/>
                    <a:pt x="314" y="49"/>
                    <a:pt x="314" y="48"/>
                  </a:cubicBezTo>
                  <a:close/>
                  <a:moveTo>
                    <a:pt x="314" y="108"/>
                  </a:moveTo>
                  <a:cubicBezTo>
                    <a:pt x="314" y="126"/>
                    <a:pt x="314" y="126"/>
                    <a:pt x="314" y="126"/>
                  </a:cubicBezTo>
                  <a:cubicBezTo>
                    <a:pt x="313" y="126"/>
                    <a:pt x="312" y="126"/>
                    <a:pt x="312" y="125"/>
                  </a:cubicBezTo>
                  <a:cubicBezTo>
                    <a:pt x="312" y="109"/>
                    <a:pt x="312" y="109"/>
                    <a:pt x="312" y="109"/>
                  </a:cubicBezTo>
                  <a:cubicBezTo>
                    <a:pt x="313" y="109"/>
                    <a:pt x="313" y="109"/>
                    <a:pt x="314" y="108"/>
                  </a:cubicBezTo>
                  <a:close/>
                  <a:moveTo>
                    <a:pt x="314" y="129"/>
                  </a:moveTo>
                  <a:cubicBezTo>
                    <a:pt x="314" y="141"/>
                    <a:pt x="314" y="141"/>
                    <a:pt x="314" y="141"/>
                  </a:cubicBezTo>
                  <a:cubicBezTo>
                    <a:pt x="314" y="142"/>
                    <a:pt x="313" y="142"/>
                    <a:pt x="312" y="143"/>
                  </a:cubicBezTo>
                  <a:cubicBezTo>
                    <a:pt x="312" y="129"/>
                    <a:pt x="312" y="129"/>
                    <a:pt x="312" y="129"/>
                  </a:cubicBezTo>
                  <a:cubicBezTo>
                    <a:pt x="312" y="129"/>
                    <a:pt x="313" y="129"/>
                    <a:pt x="313" y="129"/>
                  </a:cubicBezTo>
                  <a:cubicBezTo>
                    <a:pt x="314" y="129"/>
                    <a:pt x="314" y="129"/>
                    <a:pt x="314" y="129"/>
                  </a:cubicBezTo>
                  <a:close/>
                  <a:moveTo>
                    <a:pt x="314" y="155"/>
                  </a:moveTo>
                  <a:cubicBezTo>
                    <a:pt x="314" y="157"/>
                    <a:pt x="314" y="157"/>
                    <a:pt x="314" y="157"/>
                  </a:cubicBezTo>
                  <a:cubicBezTo>
                    <a:pt x="314" y="157"/>
                    <a:pt x="314" y="157"/>
                    <a:pt x="314" y="157"/>
                  </a:cubicBezTo>
                  <a:cubicBezTo>
                    <a:pt x="313" y="156"/>
                    <a:pt x="313" y="156"/>
                    <a:pt x="314" y="155"/>
                  </a:cubicBezTo>
                  <a:cubicBezTo>
                    <a:pt x="314" y="155"/>
                    <a:pt x="314" y="155"/>
                    <a:pt x="314" y="155"/>
                  </a:cubicBezTo>
                  <a:close/>
                  <a:moveTo>
                    <a:pt x="312" y="150"/>
                  </a:moveTo>
                  <a:cubicBezTo>
                    <a:pt x="312" y="148"/>
                    <a:pt x="312" y="148"/>
                    <a:pt x="312" y="148"/>
                  </a:cubicBezTo>
                  <a:cubicBezTo>
                    <a:pt x="312" y="147"/>
                    <a:pt x="313" y="148"/>
                    <a:pt x="313" y="149"/>
                  </a:cubicBezTo>
                  <a:cubicBezTo>
                    <a:pt x="312" y="149"/>
                    <a:pt x="312" y="150"/>
                    <a:pt x="312" y="150"/>
                  </a:cubicBezTo>
                  <a:close/>
                  <a:moveTo>
                    <a:pt x="312" y="47"/>
                  </a:moveTo>
                  <a:cubicBezTo>
                    <a:pt x="312" y="94"/>
                    <a:pt x="312" y="94"/>
                    <a:pt x="312" y="94"/>
                  </a:cubicBezTo>
                  <a:cubicBezTo>
                    <a:pt x="311" y="94"/>
                    <a:pt x="309" y="94"/>
                    <a:pt x="306" y="94"/>
                  </a:cubicBezTo>
                  <a:cubicBezTo>
                    <a:pt x="305" y="95"/>
                    <a:pt x="304" y="95"/>
                    <a:pt x="304" y="96"/>
                  </a:cubicBezTo>
                  <a:cubicBezTo>
                    <a:pt x="304" y="51"/>
                    <a:pt x="304" y="51"/>
                    <a:pt x="304" y="51"/>
                  </a:cubicBezTo>
                  <a:cubicBezTo>
                    <a:pt x="306" y="50"/>
                    <a:pt x="308" y="48"/>
                    <a:pt x="311" y="47"/>
                  </a:cubicBezTo>
                  <a:cubicBezTo>
                    <a:pt x="311" y="47"/>
                    <a:pt x="311" y="47"/>
                    <a:pt x="312" y="47"/>
                  </a:cubicBezTo>
                  <a:close/>
                  <a:moveTo>
                    <a:pt x="312" y="109"/>
                  </a:moveTo>
                  <a:cubicBezTo>
                    <a:pt x="312" y="125"/>
                    <a:pt x="312" y="125"/>
                    <a:pt x="312" y="125"/>
                  </a:cubicBezTo>
                  <a:cubicBezTo>
                    <a:pt x="311" y="125"/>
                    <a:pt x="311" y="124"/>
                    <a:pt x="311" y="124"/>
                  </a:cubicBezTo>
                  <a:cubicBezTo>
                    <a:pt x="309" y="120"/>
                    <a:pt x="306" y="121"/>
                    <a:pt x="307" y="123"/>
                  </a:cubicBezTo>
                  <a:cubicBezTo>
                    <a:pt x="308" y="125"/>
                    <a:pt x="310" y="128"/>
                    <a:pt x="312" y="129"/>
                  </a:cubicBezTo>
                  <a:cubicBezTo>
                    <a:pt x="312" y="143"/>
                    <a:pt x="312" y="143"/>
                    <a:pt x="312" y="143"/>
                  </a:cubicBezTo>
                  <a:cubicBezTo>
                    <a:pt x="310" y="143"/>
                    <a:pt x="308" y="144"/>
                    <a:pt x="307" y="145"/>
                  </a:cubicBezTo>
                  <a:cubicBezTo>
                    <a:pt x="306" y="145"/>
                    <a:pt x="305" y="146"/>
                    <a:pt x="304" y="147"/>
                  </a:cubicBezTo>
                  <a:cubicBezTo>
                    <a:pt x="304" y="101"/>
                    <a:pt x="304" y="101"/>
                    <a:pt x="304" y="101"/>
                  </a:cubicBezTo>
                  <a:cubicBezTo>
                    <a:pt x="304" y="102"/>
                    <a:pt x="304" y="102"/>
                    <a:pt x="305" y="102"/>
                  </a:cubicBezTo>
                  <a:cubicBezTo>
                    <a:pt x="308" y="105"/>
                    <a:pt x="303" y="107"/>
                    <a:pt x="310" y="108"/>
                  </a:cubicBezTo>
                  <a:cubicBezTo>
                    <a:pt x="311" y="109"/>
                    <a:pt x="311" y="109"/>
                    <a:pt x="312" y="109"/>
                  </a:cubicBezTo>
                  <a:close/>
                  <a:moveTo>
                    <a:pt x="312" y="148"/>
                  </a:moveTo>
                  <a:cubicBezTo>
                    <a:pt x="312" y="150"/>
                    <a:pt x="312" y="150"/>
                    <a:pt x="312" y="150"/>
                  </a:cubicBezTo>
                  <a:cubicBezTo>
                    <a:pt x="311" y="150"/>
                    <a:pt x="311" y="150"/>
                    <a:pt x="311" y="149"/>
                  </a:cubicBezTo>
                  <a:cubicBezTo>
                    <a:pt x="310" y="149"/>
                    <a:pt x="310" y="148"/>
                    <a:pt x="311" y="148"/>
                  </a:cubicBezTo>
                  <a:cubicBezTo>
                    <a:pt x="311" y="148"/>
                    <a:pt x="311" y="148"/>
                    <a:pt x="312" y="148"/>
                  </a:cubicBezTo>
                  <a:close/>
                  <a:moveTo>
                    <a:pt x="304" y="203"/>
                  </a:moveTo>
                  <a:cubicBezTo>
                    <a:pt x="304" y="186"/>
                    <a:pt x="304" y="186"/>
                    <a:pt x="304" y="186"/>
                  </a:cubicBezTo>
                  <a:cubicBezTo>
                    <a:pt x="305" y="185"/>
                    <a:pt x="306" y="183"/>
                    <a:pt x="307" y="183"/>
                  </a:cubicBezTo>
                  <a:cubicBezTo>
                    <a:pt x="310" y="183"/>
                    <a:pt x="310" y="187"/>
                    <a:pt x="308" y="188"/>
                  </a:cubicBezTo>
                  <a:cubicBezTo>
                    <a:pt x="306" y="190"/>
                    <a:pt x="310" y="198"/>
                    <a:pt x="308" y="198"/>
                  </a:cubicBezTo>
                  <a:cubicBezTo>
                    <a:pt x="306" y="199"/>
                    <a:pt x="305" y="202"/>
                    <a:pt x="304" y="203"/>
                  </a:cubicBezTo>
                  <a:close/>
                  <a:moveTo>
                    <a:pt x="304" y="160"/>
                  </a:moveTo>
                  <a:cubicBezTo>
                    <a:pt x="306" y="157"/>
                    <a:pt x="308" y="155"/>
                    <a:pt x="309" y="152"/>
                  </a:cubicBezTo>
                  <a:cubicBezTo>
                    <a:pt x="310" y="148"/>
                    <a:pt x="308" y="148"/>
                    <a:pt x="305" y="149"/>
                  </a:cubicBezTo>
                  <a:cubicBezTo>
                    <a:pt x="305" y="149"/>
                    <a:pt x="304" y="149"/>
                    <a:pt x="304" y="149"/>
                  </a:cubicBezTo>
                  <a:lnTo>
                    <a:pt x="304" y="160"/>
                  </a:lnTo>
                  <a:close/>
                  <a:moveTo>
                    <a:pt x="304" y="51"/>
                  </a:moveTo>
                  <a:cubicBezTo>
                    <a:pt x="304" y="96"/>
                    <a:pt x="304" y="96"/>
                    <a:pt x="304" y="96"/>
                  </a:cubicBezTo>
                  <a:cubicBezTo>
                    <a:pt x="302" y="98"/>
                    <a:pt x="302" y="99"/>
                    <a:pt x="304" y="101"/>
                  </a:cubicBezTo>
                  <a:cubicBezTo>
                    <a:pt x="304" y="147"/>
                    <a:pt x="304" y="147"/>
                    <a:pt x="304" y="147"/>
                  </a:cubicBezTo>
                  <a:cubicBezTo>
                    <a:pt x="302" y="148"/>
                    <a:pt x="301" y="148"/>
                    <a:pt x="299" y="145"/>
                  </a:cubicBezTo>
                  <a:cubicBezTo>
                    <a:pt x="299" y="145"/>
                    <a:pt x="299" y="144"/>
                    <a:pt x="299" y="144"/>
                  </a:cubicBezTo>
                  <a:cubicBezTo>
                    <a:pt x="299" y="53"/>
                    <a:pt x="299" y="53"/>
                    <a:pt x="299" y="53"/>
                  </a:cubicBezTo>
                  <a:cubicBezTo>
                    <a:pt x="302" y="53"/>
                    <a:pt x="298" y="47"/>
                    <a:pt x="301" y="47"/>
                  </a:cubicBezTo>
                  <a:cubicBezTo>
                    <a:pt x="303" y="47"/>
                    <a:pt x="301" y="53"/>
                    <a:pt x="303" y="52"/>
                  </a:cubicBezTo>
                  <a:cubicBezTo>
                    <a:pt x="303" y="52"/>
                    <a:pt x="304" y="51"/>
                    <a:pt x="304" y="51"/>
                  </a:cubicBezTo>
                  <a:close/>
                  <a:moveTo>
                    <a:pt x="304" y="149"/>
                  </a:moveTo>
                  <a:cubicBezTo>
                    <a:pt x="302" y="149"/>
                    <a:pt x="301" y="149"/>
                    <a:pt x="299" y="148"/>
                  </a:cubicBezTo>
                  <a:cubicBezTo>
                    <a:pt x="299" y="165"/>
                    <a:pt x="299" y="165"/>
                    <a:pt x="299" y="165"/>
                  </a:cubicBezTo>
                  <a:cubicBezTo>
                    <a:pt x="300" y="164"/>
                    <a:pt x="302" y="162"/>
                    <a:pt x="304" y="160"/>
                  </a:cubicBezTo>
                  <a:cubicBezTo>
                    <a:pt x="304" y="149"/>
                    <a:pt x="304" y="149"/>
                    <a:pt x="304" y="149"/>
                  </a:cubicBezTo>
                  <a:close/>
                  <a:moveTo>
                    <a:pt x="304" y="186"/>
                  </a:moveTo>
                  <a:cubicBezTo>
                    <a:pt x="304" y="203"/>
                    <a:pt x="304" y="203"/>
                    <a:pt x="304" y="203"/>
                  </a:cubicBezTo>
                  <a:cubicBezTo>
                    <a:pt x="303" y="204"/>
                    <a:pt x="303" y="205"/>
                    <a:pt x="302" y="205"/>
                  </a:cubicBezTo>
                  <a:cubicBezTo>
                    <a:pt x="299" y="205"/>
                    <a:pt x="300" y="199"/>
                    <a:pt x="299" y="198"/>
                  </a:cubicBezTo>
                  <a:cubicBezTo>
                    <a:pt x="299" y="198"/>
                    <a:pt x="299" y="198"/>
                    <a:pt x="299" y="198"/>
                  </a:cubicBezTo>
                  <a:cubicBezTo>
                    <a:pt x="299" y="193"/>
                    <a:pt x="299" y="193"/>
                    <a:pt x="299" y="193"/>
                  </a:cubicBezTo>
                  <a:cubicBezTo>
                    <a:pt x="299" y="192"/>
                    <a:pt x="300" y="191"/>
                    <a:pt x="300" y="190"/>
                  </a:cubicBezTo>
                  <a:cubicBezTo>
                    <a:pt x="301" y="190"/>
                    <a:pt x="302" y="188"/>
                    <a:pt x="304" y="186"/>
                  </a:cubicBezTo>
                  <a:close/>
                  <a:moveTo>
                    <a:pt x="299" y="184"/>
                  </a:moveTo>
                  <a:cubicBezTo>
                    <a:pt x="299" y="182"/>
                    <a:pt x="299" y="182"/>
                    <a:pt x="299" y="182"/>
                  </a:cubicBezTo>
                  <a:cubicBezTo>
                    <a:pt x="300" y="182"/>
                    <a:pt x="300" y="182"/>
                    <a:pt x="300" y="183"/>
                  </a:cubicBezTo>
                  <a:cubicBezTo>
                    <a:pt x="300" y="184"/>
                    <a:pt x="299" y="184"/>
                    <a:pt x="299" y="184"/>
                  </a:cubicBezTo>
                  <a:close/>
                  <a:moveTo>
                    <a:pt x="299" y="53"/>
                  </a:moveTo>
                  <a:cubicBezTo>
                    <a:pt x="299" y="144"/>
                    <a:pt x="299" y="144"/>
                    <a:pt x="299" y="144"/>
                  </a:cubicBezTo>
                  <a:cubicBezTo>
                    <a:pt x="297" y="139"/>
                    <a:pt x="292" y="134"/>
                    <a:pt x="291" y="129"/>
                  </a:cubicBezTo>
                  <a:cubicBezTo>
                    <a:pt x="289" y="125"/>
                    <a:pt x="287" y="122"/>
                    <a:pt x="285" y="122"/>
                  </a:cubicBezTo>
                  <a:cubicBezTo>
                    <a:pt x="284" y="122"/>
                    <a:pt x="288" y="131"/>
                    <a:pt x="289" y="134"/>
                  </a:cubicBezTo>
                  <a:cubicBezTo>
                    <a:pt x="291" y="137"/>
                    <a:pt x="293" y="143"/>
                    <a:pt x="296" y="146"/>
                  </a:cubicBezTo>
                  <a:cubicBezTo>
                    <a:pt x="297" y="147"/>
                    <a:pt x="298" y="147"/>
                    <a:pt x="299" y="148"/>
                  </a:cubicBezTo>
                  <a:cubicBezTo>
                    <a:pt x="299" y="165"/>
                    <a:pt x="299" y="165"/>
                    <a:pt x="299" y="165"/>
                  </a:cubicBezTo>
                  <a:cubicBezTo>
                    <a:pt x="299" y="165"/>
                    <a:pt x="299" y="166"/>
                    <a:pt x="298" y="166"/>
                  </a:cubicBezTo>
                  <a:cubicBezTo>
                    <a:pt x="296" y="168"/>
                    <a:pt x="295" y="173"/>
                    <a:pt x="293" y="174"/>
                  </a:cubicBezTo>
                  <a:cubicBezTo>
                    <a:pt x="291" y="175"/>
                    <a:pt x="294" y="176"/>
                    <a:pt x="295" y="178"/>
                  </a:cubicBezTo>
                  <a:cubicBezTo>
                    <a:pt x="296" y="180"/>
                    <a:pt x="296" y="186"/>
                    <a:pt x="295" y="189"/>
                  </a:cubicBezTo>
                  <a:cubicBezTo>
                    <a:pt x="293" y="191"/>
                    <a:pt x="291" y="194"/>
                    <a:pt x="289" y="194"/>
                  </a:cubicBezTo>
                  <a:cubicBezTo>
                    <a:pt x="287" y="194"/>
                    <a:pt x="287" y="198"/>
                    <a:pt x="288" y="199"/>
                  </a:cubicBezTo>
                  <a:cubicBezTo>
                    <a:pt x="290" y="200"/>
                    <a:pt x="288" y="202"/>
                    <a:pt x="285" y="202"/>
                  </a:cubicBezTo>
                  <a:cubicBezTo>
                    <a:pt x="282" y="203"/>
                    <a:pt x="285" y="211"/>
                    <a:pt x="282" y="212"/>
                  </a:cubicBezTo>
                  <a:cubicBezTo>
                    <a:pt x="280" y="212"/>
                    <a:pt x="277" y="215"/>
                    <a:pt x="273" y="216"/>
                  </a:cubicBezTo>
                  <a:cubicBezTo>
                    <a:pt x="269" y="216"/>
                    <a:pt x="265" y="218"/>
                    <a:pt x="263" y="216"/>
                  </a:cubicBezTo>
                  <a:cubicBezTo>
                    <a:pt x="263" y="118"/>
                    <a:pt x="263" y="118"/>
                    <a:pt x="263" y="118"/>
                  </a:cubicBezTo>
                  <a:cubicBezTo>
                    <a:pt x="265" y="119"/>
                    <a:pt x="266" y="119"/>
                    <a:pt x="267" y="118"/>
                  </a:cubicBezTo>
                  <a:cubicBezTo>
                    <a:pt x="268" y="116"/>
                    <a:pt x="271" y="117"/>
                    <a:pt x="274" y="117"/>
                  </a:cubicBezTo>
                  <a:cubicBezTo>
                    <a:pt x="276" y="118"/>
                    <a:pt x="281" y="119"/>
                    <a:pt x="283" y="118"/>
                  </a:cubicBezTo>
                  <a:cubicBezTo>
                    <a:pt x="286" y="118"/>
                    <a:pt x="288" y="116"/>
                    <a:pt x="289" y="114"/>
                  </a:cubicBezTo>
                  <a:cubicBezTo>
                    <a:pt x="289" y="111"/>
                    <a:pt x="285" y="111"/>
                    <a:pt x="281" y="111"/>
                  </a:cubicBezTo>
                  <a:cubicBezTo>
                    <a:pt x="277" y="111"/>
                    <a:pt x="275" y="110"/>
                    <a:pt x="276" y="108"/>
                  </a:cubicBezTo>
                  <a:cubicBezTo>
                    <a:pt x="277" y="105"/>
                    <a:pt x="278" y="103"/>
                    <a:pt x="280" y="102"/>
                  </a:cubicBezTo>
                  <a:cubicBezTo>
                    <a:pt x="282" y="101"/>
                    <a:pt x="284" y="101"/>
                    <a:pt x="287" y="101"/>
                  </a:cubicBezTo>
                  <a:cubicBezTo>
                    <a:pt x="289" y="101"/>
                    <a:pt x="292" y="102"/>
                    <a:pt x="295" y="102"/>
                  </a:cubicBezTo>
                  <a:cubicBezTo>
                    <a:pt x="297" y="102"/>
                    <a:pt x="296" y="99"/>
                    <a:pt x="294" y="98"/>
                  </a:cubicBezTo>
                  <a:cubicBezTo>
                    <a:pt x="291" y="96"/>
                    <a:pt x="290" y="94"/>
                    <a:pt x="292" y="93"/>
                  </a:cubicBezTo>
                  <a:cubicBezTo>
                    <a:pt x="293" y="92"/>
                    <a:pt x="292" y="91"/>
                    <a:pt x="290" y="92"/>
                  </a:cubicBezTo>
                  <a:cubicBezTo>
                    <a:pt x="288" y="93"/>
                    <a:pt x="284" y="96"/>
                    <a:pt x="284" y="94"/>
                  </a:cubicBezTo>
                  <a:cubicBezTo>
                    <a:pt x="283" y="92"/>
                    <a:pt x="278" y="94"/>
                    <a:pt x="278" y="97"/>
                  </a:cubicBezTo>
                  <a:cubicBezTo>
                    <a:pt x="278" y="100"/>
                    <a:pt x="278" y="100"/>
                    <a:pt x="277" y="102"/>
                  </a:cubicBezTo>
                  <a:cubicBezTo>
                    <a:pt x="276" y="104"/>
                    <a:pt x="274" y="106"/>
                    <a:pt x="272" y="106"/>
                  </a:cubicBezTo>
                  <a:cubicBezTo>
                    <a:pt x="270" y="105"/>
                    <a:pt x="272" y="109"/>
                    <a:pt x="270" y="110"/>
                  </a:cubicBezTo>
                  <a:cubicBezTo>
                    <a:pt x="269" y="111"/>
                    <a:pt x="268" y="109"/>
                    <a:pt x="266" y="106"/>
                  </a:cubicBezTo>
                  <a:cubicBezTo>
                    <a:pt x="265" y="104"/>
                    <a:pt x="264" y="102"/>
                    <a:pt x="263" y="101"/>
                  </a:cubicBezTo>
                  <a:cubicBezTo>
                    <a:pt x="263" y="77"/>
                    <a:pt x="263" y="77"/>
                    <a:pt x="263" y="77"/>
                  </a:cubicBezTo>
                  <a:cubicBezTo>
                    <a:pt x="265" y="77"/>
                    <a:pt x="266" y="78"/>
                    <a:pt x="267" y="77"/>
                  </a:cubicBezTo>
                  <a:cubicBezTo>
                    <a:pt x="269" y="75"/>
                    <a:pt x="266" y="72"/>
                    <a:pt x="269" y="72"/>
                  </a:cubicBezTo>
                  <a:cubicBezTo>
                    <a:pt x="272" y="72"/>
                    <a:pt x="274" y="72"/>
                    <a:pt x="272" y="70"/>
                  </a:cubicBezTo>
                  <a:cubicBezTo>
                    <a:pt x="270" y="68"/>
                    <a:pt x="273" y="69"/>
                    <a:pt x="275" y="68"/>
                  </a:cubicBezTo>
                  <a:cubicBezTo>
                    <a:pt x="278" y="67"/>
                    <a:pt x="277" y="65"/>
                    <a:pt x="274" y="65"/>
                  </a:cubicBezTo>
                  <a:cubicBezTo>
                    <a:pt x="271" y="66"/>
                    <a:pt x="269" y="67"/>
                    <a:pt x="268" y="64"/>
                  </a:cubicBezTo>
                  <a:cubicBezTo>
                    <a:pt x="267" y="61"/>
                    <a:pt x="270" y="58"/>
                    <a:pt x="272" y="56"/>
                  </a:cubicBezTo>
                  <a:cubicBezTo>
                    <a:pt x="274" y="53"/>
                    <a:pt x="269" y="53"/>
                    <a:pt x="268" y="55"/>
                  </a:cubicBezTo>
                  <a:cubicBezTo>
                    <a:pt x="268" y="58"/>
                    <a:pt x="265" y="59"/>
                    <a:pt x="264" y="62"/>
                  </a:cubicBezTo>
                  <a:cubicBezTo>
                    <a:pt x="263" y="65"/>
                    <a:pt x="266" y="67"/>
                    <a:pt x="264" y="69"/>
                  </a:cubicBezTo>
                  <a:cubicBezTo>
                    <a:pt x="264" y="70"/>
                    <a:pt x="263" y="70"/>
                    <a:pt x="263" y="71"/>
                  </a:cubicBezTo>
                  <a:cubicBezTo>
                    <a:pt x="263" y="45"/>
                    <a:pt x="263" y="45"/>
                    <a:pt x="263" y="45"/>
                  </a:cubicBezTo>
                  <a:cubicBezTo>
                    <a:pt x="263" y="44"/>
                    <a:pt x="264" y="44"/>
                    <a:pt x="265" y="44"/>
                  </a:cubicBezTo>
                  <a:cubicBezTo>
                    <a:pt x="268" y="43"/>
                    <a:pt x="273" y="39"/>
                    <a:pt x="277" y="40"/>
                  </a:cubicBezTo>
                  <a:cubicBezTo>
                    <a:pt x="281" y="42"/>
                    <a:pt x="282" y="42"/>
                    <a:pt x="285" y="44"/>
                  </a:cubicBezTo>
                  <a:cubicBezTo>
                    <a:pt x="288" y="46"/>
                    <a:pt x="288" y="47"/>
                    <a:pt x="291" y="48"/>
                  </a:cubicBezTo>
                  <a:cubicBezTo>
                    <a:pt x="294" y="48"/>
                    <a:pt x="295" y="53"/>
                    <a:pt x="291" y="53"/>
                  </a:cubicBezTo>
                  <a:cubicBezTo>
                    <a:pt x="287" y="53"/>
                    <a:pt x="285" y="50"/>
                    <a:pt x="283" y="52"/>
                  </a:cubicBezTo>
                  <a:cubicBezTo>
                    <a:pt x="282" y="53"/>
                    <a:pt x="285" y="54"/>
                    <a:pt x="286" y="56"/>
                  </a:cubicBezTo>
                  <a:cubicBezTo>
                    <a:pt x="288" y="57"/>
                    <a:pt x="290" y="59"/>
                    <a:pt x="292" y="58"/>
                  </a:cubicBezTo>
                  <a:cubicBezTo>
                    <a:pt x="293" y="57"/>
                    <a:pt x="289" y="55"/>
                    <a:pt x="292" y="55"/>
                  </a:cubicBezTo>
                  <a:cubicBezTo>
                    <a:pt x="295" y="56"/>
                    <a:pt x="297" y="56"/>
                    <a:pt x="296" y="55"/>
                  </a:cubicBezTo>
                  <a:cubicBezTo>
                    <a:pt x="294" y="53"/>
                    <a:pt x="296" y="53"/>
                    <a:pt x="299" y="53"/>
                  </a:cubicBezTo>
                  <a:cubicBezTo>
                    <a:pt x="299" y="53"/>
                    <a:pt x="299" y="53"/>
                    <a:pt x="299" y="53"/>
                  </a:cubicBezTo>
                  <a:close/>
                  <a:moveTo>
                    <a:pt x="299" y="182"/>
                  </a:moveTo>
                  <a:cubicBezTo>
                    <a:pt x="299" y="182"/>
                    <a:pt x="299" y="182"/>
                    <a:pt x="299" y="182"/>
                  </a:cubicBezTo>
                  <a:cubicBezTo>
                    <a:pt x="298" y="183"/>
                    <a:pt x="298" y="183"/>
                    <a:pt x="298" y="184"/>
                  </a:cubicBezTo>
                  <a:cubicBezTo>
                    <a:pt x="299" y="184"/>
                    <a:pt x="299" y="184"/>
                    <a:pt x="299" y="184"/>
                  </a:cubicBezTo>
                  <a:cubicBezTo>
                    <a:pt x="299" y="182"/>
                    <a:pt x="299" y="182"/>
                    <a:pt x="299" y="182"/>
                  </a:cubicBezTo>
                  <a:close/>
                  <a:moveTo>
                    <a:pt x="299" y="193"/>
                  </a:moveTo>
                  <a:cubicBezTo>
                    <a:pt x="298" y="194"/>
                    <a:pt x="298" y="197"/>
                    <a:pt x="299" y="198"/>
                  </a:cubicBezTo>
                  <a:cubicBezTo>
                    <a:pt x="299" y="193"/>
                    <a:pt x="299" y="193"/>
                    <a:pt x="299" y="193"/>
                  </a:cubicBezTo>
                  <a:close/>
                  <a:moveTo>
                    <a:pt x="263" y="104"/>
                  </a:moveTo>
                  <a:cubicBezTo>
                    <a:pt x="263" y="103"/>
                    <a:pt x="263" y="102"/>
                    <a:pt x="263" y="101"/>
                  </a:cubicBezTo>
                  <a:cubicBezTo>
                    <a:pt x="263" y="104"/>
                    <a:pt x="263" y="104"/>
                    <a:pt x="263" y="104"/>
                  </a:cubicBezTo>
                  <a:close/>
                  <a:moveTo>
                    <a:pt x="263" y="24"/>
                  </a:moveTo>
                  <a:cubicBezTo>
                    <a:pt x="263" y="14"/>
                    <a:pt x="263" y="14"/>
                    <a:pt x="263" y="14"/>
                  </a:cubicBezTo>
                  <a:cubicBezTo>
                    <a:pt x="263" y="15"/>
                    <a:pt x="264" y="15"/>
                    <a:pt x="264" y="15"/>
                  </a:cubicBezTo>
                  <a:cubicBezTo>
                    <a:pt x="270" y="15"/>
                    <a:pt x="269" y="16"/>
                    <a:pt x="271" y="18"/>
                  </a:cubicBezTo>
                  <a:cubicBezTo>
                    <a:pt x="274" y="20"/>
                    <a:pt x="270" y="25"/>
                    <a:pt x="267" y="22"/>
                  </a:cubicBezTo>
                  <a:cubicBezTo>
                    <a:pt x="263" y="20"/>
                    <a:pt x="264" y="24"/>
                    <a:pt x="263" y="24"/>
                  </a:cubicBezTo>
                  <a:close/>
                  <a:moveTo>
                    <a:pt x="263" y="14"/>
                  </a:moveTo>
                  <a:cubicBezTo>
                    <a:pt x="263" y="24"/>
                    <a:pt x="263" y="24"/>
                    <a:pt x="263" y="24"/>
                  </a:cubicBezTo>
                  <a:cubicBezTo>
                    <a:pt x="263" y="24"/>
                    <a:pt x="262" y="24"/>
                    <a:pt x="262" y="24"/>
                  </a:cubicBezTo>
                  <a:cubicBezTo>
                    <a:pt x="258" y="21"/>
                    <a:pt x="258" y="19"/>
                    <a:pt x="261" y="19"/>
                  </a:cubicBezTo>
                  <a:cubicBezTo>
                    <a:pt x="265" y="19"/>
                    <a:pt x="258" y="16"/>
                    <a:pt x="256" y="18"/>
                  </a:cubicBezTo>
                  <a:cubicBezTo>
                    <a:pt x="255" y="20"/>
                    <a:pt x="251" y="13"/>
                    <a:pt x="256" y="13"/>
                  </a:cubicBezTo>
                  <a:cubicBezTo>
                    <a:pt x="260" y="13"/>
                    <a:pt x="260" y="13"/>
                    <a:pt x="263" y="14"/>
                  </a:cubicBezTo>
                  <a:close/>
                  <a:moveTo>
                    <a:pt x="263" y="45"/>
                  </a:moveTo>
                  <a:cubicBezTo>
                    <a:pt x="263" y="71"/>
                    <a:pt x="263" y="71"/>
                    <a:pt x="263" y="71"/>
                  </a:cubicBezTo>
                  <a:cubicBezTo>
                    <a:pt x="262" y="72"/>
                    <a:pt x="261" y="73"/>
                    <a:pt x="260" y="73"/>
                  </a:cubicBezTo>
                  <a:cubicBezTo>
                    <a:pt x="258" y="73"/>
                    <a:pt x="257" y="77"/>
                    <a:pt x="256" y="74"/>
                  </a:cubicBezTo>
                  <a:cubicBezTo>
                    <a:pt x="255" y="72"/>
                    <a:pt x="254" y="69"/>
                    <a:pt x="252" y="70"/>
                  </a:cubicBezTo>
                  <a:cubicBezTo>
                    <a:pt x="250" y="72"/>
                    <a:pt x="251" y="76"/>
                    <a:pt x="248" y="72"/>
                  </a:cubicBezTo>
                  <a:cubicBezTo>
                    <a:pt x="246" y="69"/>
                    <a:pt x="244" y="64"/>
                    <a:pt x="247" y="61"/>
                  </a:cubicBezTo>
                  <a:cubicBezTo>
                    <a:pt x="249" y="59"/>
                    <a:pt x="253" y="56"/>
                    <a:pt x="255" y="54"/>
                  </a:cubicBezTo>
                  <a:cubicBezTo>
                    <a:pt x="256" y="51"/>
                    <a:pt x="260" y="47"/>
                    <a:pt x="263" y="45"/>
                  </a:cubicBezTo>
                  <a:close/>
                  <a:moveTo>
                    <a:pt x="263" y="77"/>
                  </a:moveTo>
                  <a:cubicBezTo>
                    <a:pt x="262" y="76"/>
                    <a:pt x="261" y="76"/>
                    <a:pt x="261" y="76"/>
                  </a:cubicBezTo>
                  <a:cubicBezTo>
                    <a:pt x="258" y="76"/>
                    <a:pt x="257" y="77"/>
                    <a:pt x="254" y="77"/>
                  </a:cubicBezTo>
                  <a:cubicBezTo>
                    <a:pt x="251" y="77"/>
                    <a:pt x="252" y="75"/>
                    <a:pt x="250" y="75"/>
                  </a:cubicBezTo>
                  <a:cubicBezTo>
                    <a:pt x="248" y="75"/>
                    <a:pt x="249" y="79"/>
                    <a:pt x="247" y="81"/>
                  </a:cubicBezTo>
                  <a:cubicBezTo>
                    <a:pt x="245" y="82"/>
                    <a:pt x="243" y="84"/>
                    <a:pt x="240" y="85"/>
                  </a:cubicBezTo>
                  <a:cubicBezTo>
                    <a:pt x="240" y="105"/>
                    <a:pt x="240" y="105"/>
                    <a:pt x="240" y="105"/>
                  </a:cubicBezTo>
                  <a:cubicBezTo>
                    <a:pt x="242" y="104"/>
                    <a:pt x="242" y="102"/>
                    <a:pt x="241" y="99"/>
                  </a:cubicBezTo>
                  <a:cubicBezTo>
                    <a:pt x="241" y="97"/>
                    <a:pt x="245" y="98"/>
                    <a:pt x="249" y="98"/>
                  </a:cubicBezTo>
                  <a:cubicBezTo>
                    <a:pt x="253" y="98"/>
                    <a:pt x="254" y="100"/>
                    <a:pt x="256" y="101"/>
                  </a:cubicBezTo>
                  <a:cubicBezTo>
                    <a:pt x="259" y="102"/>
                    <a:pt x="259" y="105"/>
                    <a:pt x="259" y="108"/>
                  </a:cubicBezTo>
                  <a:cubicBezTo>
                    <a:pt x="259" y="112"/>
                    <a:pt x="262" y="107"/>
                    <a:pt x="262" y="106"/>
                  </a:cubicBezTo>
                  <a:cubicBezTo>
                    <a:pt x="263" y="105"/>
                    <a:pt x="263" y="104"/>
                    <a:pt x="263" y="104"/>
                  </a:cubicBezTo>
                  <a:cubicBezTo>
                    <a:pt x="263" y="101"/>
                    <a:pt x="263" y="101"/>
                    <a:pt x="263" y="101"/>
                  </a:cubicBezTo>
                  <a:cubicBezTo>
                    <a:pt x="263" y="101"/>
                    <a:pt x="262" y="101"/>
                    <a:pt x="262" y="101"/>
                  </a:cubicBezTo>
                  <a:cubicBezTo>
                    <a:pt x="260" y="101"/>
                    <a:pt x="259" y="100"/>
                    <a:pt x="258" y="98"/>
                  </a:cubicBezTo>
                  <a:cubicBezTo>
                    <a:pt x="256" y="96"/>
                    <a:pt x="257" y="95"/>
                    <a:pt x="259" y="97"/>
                  </a:cubicBezTo>
                  <a:cubicBezTo>
                    <a:pt x="261" y="98"/>
                    <a:pt x="262" y="99"/>
                    <a:pt x="263" y="101"/>
                  </a:cubicBezTo>
                  <a:cubicBezTo>
                    <a:pt x="263" y="101"/>
                    <a:pt x="263" y="101"/>
                    <a:pt x="263" y="101"/>
                  </a:cubicBezTo>
                  <a:cubicBezTo>
                    <a:pt x="263" y="77"/>
                    <a:pt x="263" y="77"/>
                    <a:pt x="263" y="77"/>
                  </a:cubicBezTo>
                  <a:close/>
                  <a:moveTo>
                    <a:pt x="263" y="118"/>
                  </a:moveTo>
                  <a:cubicBezTo>
                    <a:pt x="263" y="216"/>
                    <a:pt x="263" y="216"/>
                    <a:pt x="263" y="216"/>
                  </a:cubicBezTo>
                  <a:cubicBezTo>
                    <a:pt x="263" y="215"/>
                    <a:pt x="263" y="215"/>
                    <a:pt x="262" y="215"/>
                  </a:cubicBezTo>
                  <a:cubicBezTo>
                    <a:pt x="261" y="212"/>
                    <a:pt x="264" y="210"/>
                    <a:pt x="261" y="206"/>
                  </a:cubicBezTo>
                  <a:cubicBezTo>
                    <a:pt x="258" y="203"/>
                    <a:pt x="259" y="200"/>
                    <a:pt x="257" y="197"/>
                  </a:cubicBezTo>
                  <a:cubicBezTo>
                    <a:pt x="255" y="193"/>
                    <a:pt x="253" y="188"/>
                    <a:pt x="255" y="185"/>
                  </a:cubicBezTo>
                  <a:cubicBezTo>
                    <a:pt x="257" y="182"/>
                    <a:pt x="258" y="180"/>
                    <a:pt x="256" y="179"/>
                  </a:cubicBezTo>
                  <a:cubicBezTo>
                    <a:pt x="254" y="178"/>
                    <a:pt x="257" y="175"/>
                    <a:pt x="255" y="173"/>
                  </a:cubicBezTo>
                  <a:cubicBezTo>
                    <a:pt x="252" y="171"/>
                    <a:pt x="250" y="167"/>
                    <a:pt x="251" y="164"/>
                  </a:cubicBezTo>
                  <a:cubicBezTo>
                    <a:pt x="252" y="162"/>
                    <a:pt x="252" y="159"/>
                    <a:pt x="249" y="159"/>
                  </a:cubicBezTo>
                  <a:cubicBezTo>
                    <a:pt x="247" y="159"/>
                    <a:pt x="243" y="157"/>
                    <a:pt x="240" y="157"/>
                  </a:cubicBezTo>
                  <a:cubicBezTo>
                    <a:pt x="240" y="110"/>
                    <a:pt x="240" y="110"/>
                    <a:pt x="240" y="110"/>
                  </a:cubicBezTo>
                  <a:cubicBezTo>
                    <a:pt x="242" y="110"/>
                    <a:pt x="243" y="109"/>
                    <a:pt x="246" y="109"/>
                  </a:cubicBezTo>
                  <a:cubicBezTo>
                    <a:pt x="250" y="109"/>
                    <a:pt x="254" y="107"/>
                    <a:pt x="253" y="111"/>
                  </a:cubicBezTo>
                  <a:cubicBezTo>
                    <a:pt x="253" y="115"/>
                    <a:pt x="257" y="115"/>
                    <a:pt x="260" y="117"/>
                  </a:cubicBezTo>
                  <a:cubicBezTo>
                    <a:pt x="261" y="117"/>
                    <a:pt x="262" y="118"/>
                    <a:pt x="263" y="118"/>
                  </a:cubicBezTo>
                  <a:close/>
                  <a:moveTo>
                    <a:pt x="240" y="83"/>
                  </a:moveTo>
                  <a:cubicBezTo>
                    <a:pt x="240" y="81"/>
                    <a:pt x="240" y="81"/>
                    <a:pt x="240" y="81"/>
                  </a:cubicBezTo>
                  <a:cubicBezTo>
                    <a:pt x="241" y="81"/>
                    <a:pt x="242" y="81"/>
                    <a:pt x="241" y="82"/>
                  </a:cubicBezTo>
                  <a:cubicBezTo>
                    <a:pt x="241" y="82"/>
                    <a:pt x="241" y="83"/>
                    <a:pt x="240" y="83"/>
                  </a:cubicBezTo>
                  <a:close/>
                  <a:moveTo>
                    <a:pt x="240" y="81"/>
                  </a:moveTo>
                  <a:cubicBezTo>
                    <a:pt x="240" y="83"/>
                    <a:pt x="240" y="83"/>
                    <a:pt x="240" y="83"/>
                  </a:cubicBezTo>
                  <a:cubicBezTo>
                    <a:pt x="240" y="83"/>
                    <a:pt x="240" y="83"/>
                    <a:pt x="240" y="83"/>
                  </a:cubicBezTo>
                  <a:cubicBezTo>
                    <a:pt x="239" y="82"/>
                    <a:pt x="239" y="81"/>
                    <a:pt x="240" y="81"/>
                  </a:cubicBezTo>
                  <a:cubicBezTo>
                    <a:pt x="240" y="81"/>
                    <a:pt x="240" y="81"/>
                    <a:pt x="240" y="81"/>
                  </a:cubicBezTo>
                  <a:close/>
                  <a:moveTo>
                    <a:pt x="240" y="85"/>
                  </a:moveTo>
                  <a:cubicBezTo>
                    <a:pt x="240" y="105"/>
                    <a:pt x="240" y="105"/>
                    <a:pt x="240" y="105"/>
                  </a:cubicBezTo>
                  <a:cubicBezTo>
                    <a:pt x="240" y="105"/>
                    <a:pt x="240" y="105"/>
                    <a:pt x="240" y="105"/>
                  </a:cubicBezTo>
                  <a:cubicBezTo>
                    <a:pt x="240" y="105"/>
                    <a:pt x="239" y="105"/>
                    <a:pt x="239" y="105"/>
                  </a:cubicBezTo>
                  <a:cubicBezTo>
                    <a:pt x="239" y="85"/>
                    <a:pt x="239" y="85"/>
                    <a:pt x="239" y="85"/>
                  </a:cubicBezTo>
                  <a:cubicBezTo>
                    <a:pt x="239" y="85"/>
                    <a:pt x="239" y="85"/>
                    <a:pt x="239" y="85"/>
                  </a:cubicBezTo>
                  <a:cubicBezTo>
                    <a:pt x="240" y="85"/>
                    <a:pt x="240" y="85"/>
                    <a:pt x="240" y="85"/>
                  </a:cubicBezTo>
                  <a:close/>
                  <a:moveTo>
                    <a:pt x="240" y="110"/>
                  </a:moveTo>
                  <a:cubicBezTo>
                    <a:pt x="240" y="157"/>
                    <a:pt x="240" y="157"/>
                    <a:pt x="240" y="157"/>
                  </a:cubicBezTo>
                  <a:cubicBezTo>
                    <a:pt x="240" y="157"/>
                    <a:pt x="239" y="157"/>
                    <a:pt x="239" y="157"/>
                  </a:cubicBezTo>
                  <a:cubicBezTo>
                    <a:pt x="239" y="111"/>
                    <a:pt x="239" y="111"/>
                    <a:pt x="239" y="111"/>
                  </a:cubicBezTo>
                  <a:cubicBezTo>
                    <a:pt x="239" y="111"/>
                    <a:pt x="240" y="110"/>
                    <a:pt x="240" y="110"/>
                  </a:cubicBezTo>
                  <a:close/>
                  <a:moveTo>
                    <a:pt x="239" y="75"/>
                  </a:moveTo>
                  <a:cubicBezTo>
                    <a:pt x="239" y="73"/>
                    <a:pt x="239" y="73"/>
                    <a:pt x="239" y="73"/>
                  </a:cubicBezTo>
                  <a:cubicBezTo>
                    <a:pt x="239" y="72"/>
                    <a:pt x="240" y="73"/>
                    <a:pt x="240" y="73"/>
                  </a:cubicBezTo>
                  <a:cubicBezTo>
                    <a:pt x="240" y="74"/>
                    <a:pt x="239" y="75"/>
                    <a:pt x="239" y="75"/>
                  </a:cubicBezTo>
                  <a:close/>
                  <a:moveTo>
                    <a:pt x="239" y="73"/>
                  </a:moveTo>
                  <a:cubicBezTo>
                    <a:pt x="239" y="75"/>
                    <a:pt x="239" y="75"/>
                    <a:pt x="239" y="75"/>
                  </a:cubicBezTo>
                  <a:cubicBezTo>
                    <a:pt x="239" y="75"/>
                    <a:pt x="238" y="75"/>
                    <a:pt x="238" y="74"/>
                  </a:cubicBezTo>
                  <a:cubicBezTo>
                    <a:pt x="238" y="73"/>
                    <a:pt x="238" y="73"/>
                    <a:pt x="239" y="73"/>
                  </a:cubicBezTo>
                  <a:cubicBezTo>
                    <a:pt x="239" y="73"/>
                    <a:pt x="239" y="73"/>
                    <a:pt x="239" y="73"/>
                  </a:cubicBezTo>
                  <a:close/>
                  <a:moveTo>
                    <a:pt x="239" y="85"/>
                  </a:moveTo>
                  <a:cubicBezTo>
                    <a:pt x="239" y="105"/>
                    <a:pt x="239" y="105"/>
                    <a:pt x="239" y="105"/>
                  </a:cubicBezTo>
                  <a:cubicBezTo>
                    <a:pt x="238" y="105"/>
                    <a:pt x="237" y="105"/>
                    <a:pt x="237" y="107"/>
                  </a:cubicBezTo>
                  <a:cubicBezTo>
                    <a:pt x="237" y="108"/>
                    <a:pt x="237" y="108"/>
                    <a:pt x="235" y="109"/>
                  </a:cubicBezTo>
                  <a:cubicBezTo>
                    <a:pt x="235" y="109"/>
                    <a:pt x="234" y="110"/>
                    <a:pt x="233" y="110"/>
                  </a:cubicBezTo>
                  <a:cubicBezTo>
                    <a:pt x="233" y="98"/>
                    <a:pt x="233" y="98"/>
                    <a:pt x="233" y="98"/>
                  </a:cubicBezTo>
                  <a:cubicBezTo>
                    <a:pt x="235" y="98"/>
                    <a:pt x="236" y="96"/>
                    <a:pt x="235" y="94"/>
                  </a:cubicBezTo>
                  <a:cubicBezTo>
                    <a:pt x="232" y="92"/>
                    <a:pt x="233" y="89"/>
                    <a:pt x="234" y="87"/>
                  </a:cubicBezTo>
                  <a:cubicBezTo>
                    <a:pt x="236" y="85"/>
                    <a:pt x="236" y="86"/>
                    <a:pt x="239" y="85"/>
                  </a:cubicBezTo>
                  <a:close/>
                  <a:moveTo>
                    <a:pt x="239" y="111"/>
                  </a:moveTo>
                  <a:cubicBezTo>
                    <a:pt x="239" y="157"/>
                    <a:pt x="239" y="157"/>
                    <a:pt x="239" y="157"/>
                  </a:cubicBezTo>
                  <a:cubicBezTo>
                    <a:pt x="238" y="157"/>
                    <a:pt x="238" y="157"/>
                    <a:pt x="238" y="157"/>
                  </a:cubicBezTo>
                  <a:cubicBezTo>
                    <a:pt x="236" y="158"/>
                    <a:pt x="234" y="158"/>
                    <a:pt x="233" y="158"/>
                  </a:cubicBezTo>
                  <a:cubicBezTo>
                    <a:pt x="233" y="111"/>
                    <a:pt x="233" y="111"/>
                    <a:pt x="233" y="111"/>
                  </a:cubicBezTo>
                  <a:cubicBezTo>
                    <a:pt x="234" y="111"/>
                    <a:pt x="234" y="111"/>
                    <a:pt x="235" y="111"/>
                  </a:cubicBezTo>
                  <a:cubicBezTo>
                    <a:pt x="237" y="111"/>
                    <a:pt x="238" y="111"/>
                    <a:pt x="239" y="111"/>
                  </a:cubicBezTo>
                  <a:close/>
                  <a:moveTo>
                    <a:pt x="233" y="85"/>
                  </a:moveTo>
                  <a:cubicBezTo>
                    <a:pt x="234" y="85"/>
                    <a:pt x="235" y="85"/>
                    <a:pt x="236" y="85"/>
                  </a:cubicBezTo>
                  <a:cubicBezTo>
                    <a:pt x="240" y="85"/>
                    <a:pt x="236" y="79"/>
                    <a:pt x="236" y="77"/>
                  </a:cubicBezTo>
                  <a:cubicBezTo>
                    <a:pt x="237" y="75"/>
                    <a:pt x="237" y="70"/>
                    <a:pt x="233" y="70"/>
                  </a:cubicBezTo>
                  <a:lnTo>
                    <a:pt x="233" y="85"/>
                  </a:lnTo>
                  <a:close/>
                  <a:moveTo>
                    <a:pt x="233" y="70"/>
                  </a:moveTo>
                  <a:cubicBezTo>
                    <a:pt x="233" y="85"/>
                    <a:pt x="233" y="85"/>
                    <a:pt x="233" y="85"/>
                  </a:cubicBezTo>
                  <a:cubicBezTo>
                    <a:pt x="231" y="86"/>
                    <a:pt x="229" y="87"/>
                    <a:pt x="229" y="85"/>
                  </a:cubicBezTo>
                  <a:cubicBezTo>
                    <a:pt x="229" y="81"/>
                    <a:pt x="228" y="82"/>
                    <a:pt x="232" y="80"/>
                  </a:cubicBezTo>
                  <a:cubicBezTo>
                    <a:pt x="235" y="79"/>
                    <a:pt x="230" y="70"/>
                    <a:pt x="233" y="70"/>
                  </a:cubicBezTo>
                  <a:cubicBezTo>
                    <a:pt x="233" y="70"/>
                    <a:pt x="233" y="70"/>
                    <a:pt x="233" y="70"/>
                  </a:cubicBezTo>
                  <a:close/>
                  <a:moveTo>
                    <a:pt x="233" y="98"/>
                  </a:moveTo>
                  <a:cubicBezTo>
                    <a:pt x="233" y="110"/>
                    <a:pt x="233" y="110"/>
                    <a:pt x="233" y="110"/>
                  </a:cubicBezTo>
                  <a:cubicBezTo>
                    <a:pt x="232" y="111"/>
                    <a:pt x="231" y="111"/>
                    <a:pt x="230" y="110"/>
                  </a:cubicBezTo>
                  <a:cubicBezTo>
                    <a:pt x="229" y="109"/>
                    <a:pt x="228" y="110"/>
                    <a:pt x="227" y="110"/>
                  </a:cubicBezTo>
                  <a:cubicBezTo>
                    <a:pt x="227" y="98"/>
                    <a:pt x="227" y="98"/>
                    <a:pt x="227" y="98"/>
                  </a:cubicBezTo>
                  <a:cubicBezTo>
                    <a:pt x="229" y="98"/>
                    <a:pt x="229" y="99"/>
                    <a:pt x="232" y="99"/>
                  </a:cubicBezTo>
                  <a:cubicBezTo>
                    <a:pt x="232" y="99"/>
                    <a:pt x="233" y="99"/>
                    <a:pt x="233" y="98"/>
                  </a:cubicBezTo>
                  <a:close/>
                  <a:moveTo>
                    <a:pt x="233" y="111"/>
                  </a:moveTo>
                  <a:cubicBezTo>
                    <a:pt x="233" y="158"/>
                    <a:pt x="233" y="158"/>
                    <a:pt x="233" y="158"/>
                  </a:cubicBezTo>
                  <a:cubicBezTo>
                    <a:pt x="232" y="159"/>
                    <a:pt x="231" y="159"/>
                    <a:pt x="230" y="160"/>
                  </a:cubicBezTo>
                  <a:cubicBezTo>
                    <a:pt x="229" y="160"/>
                    <a:pt x="228" y="159"/>
                    <a:pt x="227" y="158"/>
                  </a:cubicBezTo>
                  <a:cubicBezTo>
                    <a:pt x="227" y="114"/>
                    <a:pt x="227" y="114"/>
                    <a:pt x="227" y="114"/>
                  </a:cubicBezTo>
                  <a:cubicBezTo>
                    <a:pt x="227" y="114"/>
                    <a:pt x="227" y="114"/>
                    <a:pt x="228" y="113"/>
                  </a:cubicBezTo>
                  <a:cubicBezTo>
                    <a:pt x="230" y="113"/>
                    <a:pt x="231" y="112"/>
                    <a:pt x="233" y="111"/>
                  </a:cubicBezTo>
                  <a:close/>
                  <a:moveTo>
                    <a:pt x="227" y="84"/>
                  </a:moveTo>
                  <a:cubicBezTo>
                    <a:pt x="227" y="84"/>
                    <a:pt x="228" y="84"/>
                    <a:pt x="228" y="83"/>
                  </a:cubicBezTo>
                  <a:cubicBezTo>
                    <a:pt x="229" y="80"/>
                    <a:pt x="229" y="76"/>
                    <a:pt x="227" y="76"/>
                  </a:cubicBezTo>
                  <a:cubicBezTo>
                    <a:pt x="227" y="76"/>
                    <a:pt x="227" y="76"/>
                    <a:pt x="227" y="76"/>
                  </a:cubicBezTo>
                  <a:cubicBezTo>
                    <a:pt x="227" y="84"/>
                    <a:pt x="227" y="84"/>
                    <a:pt x="227" y="84"/>
                  </a:cubicBezTo>
                  <a:close/>
                  <a:moveTo>
                    <a:pt x="227" y="42"/>
                  </a:moveTo>
                  <a:cubicBezTo>
                    <a:pt x="227" y="39"/>
                    <a:pt x="227" y="39"/>
                    <a:pt x="227" y="39"/>
                  </a:cubicBezTo>
                  <a:cubicBezTo>
                    <a:pt x="227" y="39"/>
                    <a:pt x="227" y="39"/>
                    <a:pt x="227" y="39"/>
                  </a:cubicBezTo>
                  <a:cubicBezTo>
                    <a:pt x="229" y="39"/>
                    <a:pt x="230" y="42"/>
                    <a:pt x="228" y="42"/>
                  </a:cubicBezTo>
                  <a:cubicBezTo>
                    <a:pt x="227" y="42"/>
                    <a:pt x="227" y="42"/>
                    <a:pt x="227" y="42"/>
                  </a:cubicBezTo>
                  <a:close/>
                  <a:moveTo>
                    <a:pt x="227" y="39"/>
                  </a:moveTo>
                  <a:cubicBezTo>
                    <a:pt x="227" y="42"/>
                    <a:pt x="227" y="42"/>
                    <a:pt x="227" y="42"/>
                  </a:cubicBezTo>
                  <a:cubicBezTo>
                    <a:pt x="225" y="41"/>
                    <a:pt x="225" y="39"/>
                    <a:pt x="227" y="39"/>
                  </a:cubicBezTo>
                  <a:close/>
                  <a:moveTo>
                    <a:pt x="227" y="76"/>
                  </a:moveTo>
                  <a:cubicBezTo>
                    <a:pt x="227" y="84"/>
                    <a:pt x="227" y="84"/>
                    <a:pt x="227" y="84"/>
                  </a:cubicBezTo>
                  <a:cubicBezTo>
                    <a:pt x="225" y="85"/>
                    <a:pt x="224" y="84"/>
                    <a:pt x="224" y="82"/>
                  </a:cubicBezTo>
                  <a:cubicBezTo>
                    <a:pt x="225" y="79"/>
                    <a:pt x="223" y="76"/>
                    <a:pt x="227" y="76"/>
                  </a:cubicBezTo>
                  <a:close/>
                  <a:moveTo>
                    <a:pt x="227" y="98"/>
                  </a:moveTo>
                  <a:cubicBezTo>
                    <a:pt x="227" y="110"/>
                    <a:pt x="227" y="110"/>
                    <a:pt x="227" y="110"/>
                  </a:cubicBezTo>
                  <a:cubicBezTo>
                    <a:pt x="225" y="110"/>
                    <a:pt x="224" y="109"/>
                    <a:pt x="224" y="108"/>
                  </a:cubicBezTo>
                  <a:cubicBezTo>
                    <a:pt x="224" y="106"/>
                    <a:pt x="223" y="105"/>
                    <a:pt x="224" y="103"/>
                  </a:cubicBezTo>
                  <a:cubicBezTo>
                    <a:pt x="225" y="100"/>
                    <a:pt x="224" y="98"/>
                    <a:pt x="226" y="98"/>
                  </a:cubicBezTo>
                  <a:cubicBezTo>
                    <a:pt x="227" y="98"/>
                    <a:pt x="227" y="98"/>
                    <a:pt x="227" y="98"/>
                  </a:cubicBezTo>
                  <a:close/>
                  <a:moveTo>
                    <a:pt x="227" y="114"/>
                  </a:moveTo>
                  <a:cubicBezTo>
                    <a:pt x="227" y="158"/>
                    <a:pt x="227" y="158"/>
                    <a:pt x="227" y="158"/>
                  </a:cubicBezTo>
                  <a:cubicBezTo>
                    <a:pt x="225" y="157"/>
                    <a:pt x="222" y="155"/>
                    <a:pt x="220" y="153"/>
                  </a:cubicBezTo>
                  <a:cubicBezTo>
                    <a:pt x="219" y="151"/>
                    <a:pt x="217" y="149"/>
                    <a:pt x="215" y="148"/>
                  </a:cubicBezTo>
                  <a:cubicBezTo>
                    <a:pt x="215" y="131"/>
                    <a:pt x="215" y="131"/>
                    <a:pt x="215" y="131"/>
                  </a:cubicBezTo>
                  <a:cubicBezTo>
                    <a:pt x="217" y="129"/>
                    <a:pt x="217" y="123"/>
                    <a:pt x="220" y="123"/>
                  </a:cubicBezTo>
                  <a:cubicBezTo>
                    <a:pt x="222" y="123"/>
                    <a:pt x="224" y="120"/>
                    <a:pt x="224" y="118"/>
                  </a:cubicBezTo>
                  <a:cubicBezTo>
                    <a:pt x="224" y="116"/>
                    <a:pt x="225" y="115"/>
                    <a:pt x="227" y="114"/>
                  </a:cubicBezTo>
                  <a:close/>
                  <a:moveTo>
                    <a:pt x="215" y="117"/>
                  </a:moveTo>
                  <a:cubicBezTo>
                    <a:pt x="216" y="117"/>
                    <a:pt x="216" y="116"/>
                    <a:pt x="216" y="116"/>
                  </a:cubicBezTo>
                  <a:cubicBezTo>
                    <a:pt x="217" y="115"/>
                    <a:pt x="216" y="115"/>
                    <a:pt x="215" y="115"/>
                  </a:cubicBezTo>
                  <a:cubicBezTo>
                    <a:pt x="215" y="117"/>
                    <a:pt x="215" y="117"/>
                    <a:pt x="215" y="117"/>
                  </a:cubicBezTo>
                  <a:close/>
                  <a:moveTo>
                    <a:pt x="215" y="59"/>
                  </a:moveTo>
                  <a:cubicBezTo>
                    <a:pt x="215" y="53"/>
                    <a:pt x="215" y="53"/>
                    <a:pt x="215" y="53"/>
                  </a:cubicBezTo>
                  <a:cubicBezTo>
                    <a:pt x="218" y="53"/>
                    <a:pt x="219" y="55"/>
                    <a:pt x="217" y="57"/>
                  </a:cubicBezTo>
                  <a:cubicBezTo>
                    <a:pt x="217" y="58"/>
                    <a:pt x="216" y="58"/>
                    <a:pt x="215" y="59"/>
                  </a:cubicBezTo>
                  <a:close/>
                  <a:moveTo>
                    <a:pt x="215" y="13"/>
                  </a:moveTo>
                  <a:cubicBezTo>
                    <a:pt x="215" y="9"/>
                    <a:pt x="215" y="9"/>
                    <a:pt x="215" y="9"/>
                  </a:cubicBezTo>
                  <a:cubicBezTo>
                    <a:pt x="218" y="9"/>
                    <a:pt x="223" y="12"/>
                    <a:pt x="220" y="12"/>
                  </a:cubicBezTo>
                  <a:cubicBezTo>
                    <a:pt x="219" y="12"/>
                    <a:pt x="217" y="13"/>
                    <a:pt x="215" y="13"/>
                  </a:cubicBezTo>
                  <a:close/>
                  <a:moveTo>
                    <a:pt x="215" y="9"/>
                  </a:moveTo>
                  <a:cubicBezTo>
                    <a:pt x="215" y="13"/>
                    <a:pt x="215" y="13"/>
                    <a:pt x="215" y="13"/>
                  </a:cubicBezTo>
                  <a:cubicBezTo>
                    <a:pt x="215" y="13"/>
                    <a:pt x="214" y="13"/>
                    <a:pt x="214" y="13"/>
                  </a:cubicBezTo>
                  <a:cubicBezTo>
                    <a:pt x="214" y="9"/>
                    <a:pt x="214" y="9"/>
                    <a:pt x="214" y="9"/>
                  </a:cubicBezTo>
                  <a:cubicBezTo>
                    <a:pt x="214" y="9"/>
                    <a:pt x="214" y="9"/>
                    <a:pt x="214" y="9"/>
                  </a:cubicBezTo>
                  <a:cubicBezTo>
                    <a:pt x="215" y="9"/>
                    <a:pt x="215" y="9"/>
                    <a:pt x="215" y="9"/>
                  </a:cubicBezTo>
                  <a:close/>
                  <a:moveTo>
                    <a:pt x="215" y="53"/>
                  </a:moveTo>
                  <a:cubicBezTo>
                    <a:pt x="215" y="59"/>
                    <a:pt x="215" y="59"/>
                    <a:pt x="215" y="59"/>
                  </a:cubicBezTo>
                  <a:cubicBezTo>
                    <a:pt x="215" y="59"/>
                    <a:pt x="214" y="59"/>
                    <a:pt x="214" y="60"/>
                  </a:cubicBezTo>
                  <a:cubicBezTo>
                    <a:pt x="214" y="53"/>
                    <a:pt x="214" y="53"/>
                    <a:pt x="214" y="53"/>
                  </a:cubicBezTo>
                  <a:cubicBezTo>
                    <a:pt x="214" y="53"/>
                    <a:pt x="215" y="53"/>
                    <a:pt x="215" y="53"/>
                  </a:cubicBezTo>
                  <a:close/>
                  <a:moveTo>
                    <a:pt x="215" y="115"/>
                  </a:moveTo>
                  <a:cubicBezTo>
                    <a:pt x="215" y="117"/>
                    <a:pt x="215" y="117"/>
                    <a:pt x="215" y="117"/>
                  </a:cubicBezTo>
                  <a:cubicBezTo>
                    <a:pt x="215" y="117"/>
                    <a:pt x="215" y="117"/>
                    <a:pt x="215" y="117"/>
                  </a:cubicBezTo>
                  <a:cubicBezTo>
                    <a:pt x="214" y="116"/>
                    <a:pt x="214" y="115"/>
                    <a:pt x="215" y="115"/>
                  </a:cubicBezTo>
                  <a:cubicBezTo>
                    <a:pt x="215" y="115"/>
                    <a:pt x="215" y="115"/>
                    <a:pt x="215" y="115"/>
                  </a:cubicBezTo>
                  <a:close/>
                  <a:moveTo>
                    <a:pt x="215" y="131"/>
                  </a:moveTo>
                  <a:cubicBezTo>
                    <a:pt x="215" y="148"/>
                    <a:pt x="215" y="148"/>
                    <a:pt x="215" y="148"/>
                  </a:cubicBezTo>
                  <a:cubicBezTo>
                    <a:pt x="215" y="147"/>
                    <a:pt x="214" y="146"/>
                    <a:pt x="214" y="146"/>
                  </a:cubicBezTo>
                  <a:cubicBezTo>
                    <a:pt x="214" y="142"/>
                    <a:pt x="214" y="142"/>
                    <a:pt x="214" y="142"/>
                  </a:cubicBezTo>
                  <a:cubicBezTo>
                    <a:pt x="216" y="140"/>
                    <a:pt x="215" y="140"/>
                    <a:pt x="214" y="139"/>
                  </a:cubicBezTo>
                  <a:cubicBezTo>
                    <a:pt x="214" y="133"/>
                    <a:pt x="214" y="133"/>
                    <a:pt x="214" y="133"/>
                  </a:cubicBezTo>
                  <a:cubicBezTo>
                    <a:pt x="214" y="132"/>
                    <a:pt x="215" y="132"/>
                    <a:pt x="215" y="131"/>
                  </a:cubicBezTo>
                  <a:cubicBezTo>
                    <a:pt x="215" y="131"/>
                    <a:pt x="215" y="131"/>
                    <a:pt x="215" y="131"/>
                  </a:cubicBezTo>
                  <a:close/>
                  <a:moveTo>
                    <a:pt x="214" y="123"/>
                  </a:moveTo>
                  <a:cubicBezTo>
                    <a:pt x="214" y="121"/>
                    <a:pt x="214" y="121"/>
                    <a:pt x="214" y="121"/>
                  </a:cubicBezTo>
                  <a:cubicBezTo>
                    <a:pt x="215" y="121"/>
                    <a:pt x="215" y="121"/>
                    <a:pt x="215" y="122"/>
                  </a:cubicBezTo>
                  <a:cubicBezTo>
                    <a:pt x="215" y="122"/>
                    <a:pt x="214" y="123"/>
                    <a:pt x="214" y="123"/>
                  </a:cubicBezTo>
                  <a:close/>
                  <a:moveTo>
                    <a:pt x="214" y="9"/>
                  </a:moveTo>
                  <a:cubicBezTo>
                    <a:pt x="214" y="13"/>
                    <a:pt x="214" y="13"/>
                    <a:pt x="214" y="13"/>
                  </a:cubicBezTo>
                  <a:cubicBezTo>
                    <a:pt x="212" y="13"/>
                    <a:pt x="211" y="14"/>
                    <a:pt x="212" y="15"/>
                  </a:cubicBezTo>
                  <a:cubicBezTo>
                    <a:pt x="214" y="16"/>
                    <a:pt x="208" y="18"/>
                    <a:pt x="211" y="20"/>
                  </a:cubicBezTo>
                  <a:cubicBezTo>
                    <a:pt x="214" y="21"/>
                    <a:pt x="213" y="25"/>
                    <a:pt x="210" y="25"/>
                  </a:cubicBezTo>
                  <a:cubicBezTo>
                    <a:pt x="207" y="25"/>
                    <a:pt x="211" y="27"/>
                    <a:pt x="208" y="30"/>
                  </a:cubicBezTo>
                  <a:cubicBezTo>
                    <a:pt x="206" y="32"/>
                    <a:pt x="207" y="33"/>
                    <a:pt x="203" y="33"/>
                  </a:cubicBezTo>
                  <a:cubicBezTo>
                    <a:pt x="200" y="33"/>
                    <a:pt x="207" y="39"/>
                    <a:pt x="204" y="39"/>
                  </a:cubicBezTo>
                  <a:cubicBezTo>
                    <a:pt x="200" y="39"/>
                    <a:pt x="199" y="43"/>
                    <a:pt x="202" y="43"/>
                  </a:cubicBezTo>
                  <a:cubicBezTo>
                    <a:pt x="206" y="42"/>
                    <a:pt x="206" y="44"/>
                    <a:pt x="202" y="46"/>
                  </a:cubicBezTo>
                  <a:cubicBezTo>
                    <a:pt x="198" y="48"/>
                    <a:pt x="192" y="48"/>
                    <a:pt x="190" y="51"/>
                  </a:cubicBezTo>
                  <a:cubicBezTo>
                    <a:pt x="188" y="54"/>
                    <a:pt x="181" y="54"/>
                    <a:pt x="181" y="56"/>
                  </a:cubicBezTo>
                  <a:cubicBezTo>
                    <a:pt x="181" y="59"/>
                    <a:pt x="180" y="69"/>
                    <a:pt x="174" y="67"/>
                  </a:cubicBezTo>
                  <a:cubicBezTo>
                    <a:pt x="169" y="66"/>
                    <a:pt x="168" y="60"/>
                    <a:pt x="166" y="57"/>
                  </a:cubicBezTo>
                  <a:cubicBezTo>
                    <a:pt x="164" y="54"/>
                    <a:pt x="167" y="50"/>
                    <a:pt x="165" y="49"/>
                  </a:cubicBezTo>
                  <a:cubicBezTo>
                    <a:pt x="163" y="48"/>
                    <a:pt x="170" y="43"/>
                    <a:pt x="167" y="44"/>
                  </a:cubicBezTo>
                  <a:cubicBezTo>
                    <a:pt x="165" y="46"/>
                    <a:pt x="161" y="43"/>
                    <a:pt x="164" y="43"/>
                  </a:cubicBezTo>
                  <a:cubicBezTo>
                    <a:pt x="168" y="42"/>
                    <a:pt x="167" y="39"/>
                    <a:pt x="164" y="40"/>
                  </a:cubicBezTo>
                  <a:cubicBezTo>
                    <a:pt x="162" y="40"/>
                    <a:pt x="159" y="39"/>
                    <a:pt x="162" y="37"/>
                  </a:cubicBezTo>
                  <a:cubicBezTo>
                    <a:pt x="165" y="34"/>
                    <a:pt x="164" y="35"/>
                    <a:pt x="162" y="34"/>
                  </a:cubicBezTo>
                  <a:cubicBezTo>
                    <a:pt x="161" y="34"/>
                    <a:pt x="161" y="33"/>
                    <a:pt x="160" y="32"/>
                  </a:cubicBezTo>
                  <a:cubicBezTo>
                    <a:pt x="160" y="7"/>
                    <a:pt x="160" y="7"/>
                    <a:pt x="160" y="7"/>
                  </a:cubicBezTo>
                  <a:cubicBezTo>
                    <a:pt x="165" y="8"/>
                    <a:pt x="165" y="11"/>
                    <a:pt x="168" y="10"/>
                  </a:cubicBezTo>
                  <a:cubicBezTo>
                    <a:pt x="170" y="9"/>
                    <a:pt x="164" y="3"/>
                    <a:pt x="171" y="8"/>
                  </a:cubicBezTo>
                  <a:cubicBezTo>
                    <a:pt x="178" y="12"/>
                    <a:pt x="173" y="7"/>
                    <a:pt x="176" y="7"/>
                  </a:cubicBezTo>
                  <a:cubicBezTo>
                    <a:pt x="179" y="7"/>
                    <a:pt x="174" y="3"/>
                    <a:pt x="180" y="3"/>
                  </a:cubicBezTo>
                  <a:cubicBezTo>
                    <a:pt x="185" y="3"/>
                    <a:pt x="185" y="0"/>
                    <a:pt x="192" y="0"/>
                  </a:cubicBezTo>
                  <a:cubicBezTo>
                    <a:pt x="200" y="0"/>
                    <a:pt x="214" y="7"/>
                    <a:pt x="207" y="6"/>
                  </a:cubicBezTo>
                  <a:cubicBezTo>
                    <a:pt x="200" y="5"/>
                    <a:pt x="190" y="5"/>
                    <a:pt x="194" y="7"/>
                  </a:cubicBezTo>
                  <a:cubicBezTo>
                    <a:pt x="199" y="10"/>
                    <a:pt x="200" y="5"/>
                    <a:pt x="201" y="7"/>
                  </a:cubicBezTo>
                  <a:cubicBezTo>
                    <a:pt x="203" y="10"/>
                    <a:pt x="206" y="7"/>
                    <a:pt x="208" y="9"/>
                  </a:cubicBezTo>
                  <a:cubicBezTo>
                    <a:pt x="209" y="11"/>
                    <a:pt x="212" y="10"/>
                    <a:pt x="214" y="9"/>
                  </a:cubicBezTo>
                  <a:close/>
                  <a:moveTo>
                    <a:pt x="214" y="53"/>
                  </a:moveTo>
                  <a:cubicBezTo>
                    <a:pt x="214" y="53"/>
                    <a:pt x="214" y="53"/>
                    <a:pt x="214" y="53"/>
                  </a:cubicBezTo>
                  <a:cubicBezTo>
                    <a:pt x="212" y="53"/>
                    <a:pt x="211" y="53"/>
                    <a:pt x="209" y="52"/>
                  </a:cubicBezTo>
                  <a:cubicBezTo>
                    <a:pt x="206" y="51"/>
                    <a:pt x="204" y="56"/>
                    <a:pt x="207" y="59"/>
                  </a:cubicBezTo>
                  <a:cubicBezTo>
                    <a:pt x="210" y="61"/>
                    <a:pt x="212" y="61"/>
                    <a:pt x="214" y="60"/>
                  </a:cubicBezTo>
                  <a:cubicBezTo>
                    <a:pt x="214" y="53"/>
                    <a:pt x="214" y="53"/>
                    <a:pt x="214" y="53"/>
                  </a:cubicBezTo>
                  <a:close/>
                  <a:moveTo>
                    <a:pt x="214" y="121"/>
                  </a:moveTo>
                  <a:cubicBezTo>
                    <a:pt x="214" y="123"/>
                    <a:pt x="214" y="123"/>
                    <a:pt x="214" y="123"/>
                  </a:cubicBezTo>
                  <a:cubicBezTo>
                    <a:pt x="214" y="123"/>
                    <a:pt x="213" y="123"/>
                    <a:pt x="213" y="123"/>
                  </a:cubicBezTo>
                  <a:cubicBezTo>
                    <a:pt x="213" y="122"/>
                    <a:pt x="213" y="121"/>
                    <a:pt x="214" y="121"/>
                  </a:cubicBezTo>
                  <a:cubicBezTo>
                    <a:pt x="214" y="121"/>
                    <a:pt x="214" y="121"/>
                    <a:pt x="214" y="121"/>
                  </a:cubicBezTo>
                  <a:close/>
                  <a:moveTo>
                    <a:pt x="214" y="133"/>
                  </a:moveTo>
                  <a:cubicBezTo>
                    <a:pt x="214" y="139"/>
                    <a:pt x="214" y="139"/>
                    <a:pt x="214" y="139"/>
                  </a:cubicBezTo>
                  <a:cubicBezTo>
                    <a:pt x="214" y="138"/>
                    <a:pt x="214" y="138"/>
                    <a:pt x="213" y="138"/>
                  </a:cubicBezTo>
                  <a:cubicBezTo>
                    <a:pt x="213" y="137"/>
                    <a:pt x="213" y="135"/>
                    <a:pt x="214" y="133"/>
                  </a:cubicBezTo>
                  <a:close/>
                  <a:moveTo>
                    <a:pt x="214" y="142"/>
                  </a:moveTo>
                  <a:cubicBezTo>
                    <a:pt x="214" y="146"/>
                    <a:pt x="214" y="146"/>
                    <a:pt x="214" y="146"/>
                  </a:cubicBezTo>
                  <a:cubicBezTo>
                    <a:pt x="213" y="144"/>
                    <a:pt x="213" y="143"/>
                    <a:pt x="214" y="142"/>
                  </a:cubicBezTo>
                  <a:cubicBezTo>
                    <a:pt x="214" y="142"/>
                    <a:pt x="214" y="142"/>
                    <a:pt x="214" y="142"/>
                  </a:cubicBezTo>
                  <a:close/>
                  <a:moveTo>
                    <a:pt x="160" y="217"/>
                  </a:moveTo>
                  <a:cubicBezTo>
                    <a:pt x="160" y="156"/>
                    <a:pt x="160" y="156"/>
                    <a:pt x="160" y="156"/>
                  </a:cubicBezTo>
                  <a:cubicBezTo>
                    <a:pt x="162" y="157"/>
                    <a:pt x="163" y="158"/>
                    <a:pt x="165" y="158"/>
                  </a:cubicBezTo>
                  <a:cubicBezTo>
                    <a:pt x="168" y="158"/>
                    <a:pt x="167" y="161"/>
                    <a:pt x="167" y="164"/>
                  </a:cubicBezTo>
                  <a:cubicBezTo>
                    <a:pt x="167" y="167"/>
                    <a:pt x="171" y="167"/>
                    <a:pt x="176" y="168"/>
                  </a:cubicBezTo>
                  <a:cubicBezTo>
                    <a:pt x="180" y="169"/>
                    <a:pt x="182" y="169"/>
                    <a:pt x="186" y="172"/>
                  </a:cubicBezTo>
                  <a:cubicBezTo>
                    <a:pt x="190" y="174"/>
                    <a:pt x="191" y="176"/>
                    <a:pt x="189" y="179"/>
                  </a:cubicBezTo>
                  <a:cubicBezTo>
                    <a:pt x="187" y="182"/>
                    <a:pt x="182" y="186"/>
                    <a:pt x="182" y="191"/>
                  </a:cubicBezTo>
                  <a:cubicBezTo>
                    <a:pt x="182" y="195"/>
                    <a:pt x="179" y="200"/>
                    <a:pt x="176" y="200"/>
                  </a:cubicBezTo>
                  <a:cubicBezTo>
                    <a:pt x="173" y="200"/>
                    <a:pt x="170" y="203"/>
                    <a:pt x="170" y="205"/>
                  </a:cubicBezTo>
                  <a:cubicBezTo>
                    <a:pt x="170" y="207"/>
                    <a:pt x="167" y="206"/>
                    <a:pt x="167" y="210"/>
                  </a:cubicBezTo>
                  <a:cubicBezTo>
                    <a:pt x="167" y="214"/>
                    <a:pt x="163" y="218"/>
                    <a:pt x="162" y="218"/>
                  </a:cubicBezTo>
                  <a:cubicBezTo>
                    <a:pt x="161" y="218"/>
                    <a:pt x="161" y="217"/>
                    <a:pt x="160" y="217"/>
                  </a:cubicBezTo>
                  <a:close/>
                  <a:moveTo>
                    <a:pt x="160" y="93"/>
                  </a:moveTo>
                  <a:cubicBezTo>
                    <a:pt x="160" y="85"/>
                    <a:pt x="160" y="85"/>
                    <a:pt x="160" y="85"/>
                  </a:cubicBezTo>
                  <a:cubicBezTo>
                    <a:pt x="162" y="86"/>
                    <a:pt x="163" y="88"/>
                    <a:pt x="164" y="90"/>
                  </a:cubicBezTo>
                  <a:cubicBezTo>
                    <a:pt x="165" y="92"/>
                    <a:pt x="164" y="95"/>
                    <a:pt x="160" y="93"/>
                  </a:cubicBezTo>
                  <a:cubicBezTo>
                    <a:pt x="160" y="93"/>
                    <a:pt x="160" y="93"/>
                    <a:pt x="160" y="93"/>
                  </a:cubicBezTo>
                  <a:close/>
                  <a:moveTo>
                    <a:pt x="211" y="116"/>
                  </a:moveTo>
                  <a:cubicBezTo>
                    <a:pt x="212" y="116"/>
                    <a:pt x="212" y="116"/>
                    <a:pt x="212" y="117"/>
                  </a:cubicBezTo>
                  <a:cubicBezTo>
                    <a:pt x="212" y="118"/>
                    <a:pt x="211" y="119"/>
                    <a:pt x="211" y="118"/>
                  </a:cubicBezTo>
                  <a:cubicBezTo>
                    <a:pt x="210" y="117"/>
                    <a:pt x="210" y="116"/>
                    <a:pt x="211" y="116"/>
                  </a:cubicBezTo>
                  <a:close/>
                  <a:moveTo>
                    <a:pt x="160" y="7"/>
                  </a:moveTo>
                  <a:cubicBezTo>
                    <a:pt x="160" y="32"/>
                    <a:pt x="160" y="32"/>
                    <a:pt x="160" y="32"/>
                  </a:cubicBezTo>
                  <a:cubicBezTo>
                    <a:pt x="159" y="30"/>
                    <a:pt x="159" y="29"/>
                    <a:pt x="157" y="28"/>
                  </a:cubicBezTo>
                  <a:cubicBezTo>
                    <a:pt x="154" y="28"/>
                    <a:pt x="152" y="28"/>
                    <a:pt x="150" y="28"/>
                  </a:cubicBezTo>
                  <a:cubicBezTo>
                    <a:pt x="150" y="10"/>
                    <a:pt x="150" y="10"/>
                    <a:pt x="150" y="10"/>
                  </a:cubicBezTo>
                  <a:cubicBezTo>
                    <a:pt x="155" y="10"/>
                    <a:pt x="154" y="6"/>
                    <a:pt x="159" y="7"/>
                  </a:cubicBezTo>
                  <a:cubicBezTo>
                    <a:pt x="160" y="7"/>
                    <a:pt x="160" y="7"/>
                    <a:pt x="160" y="7"/>
                  </a:cubicBezTo>
                  <a:close/>
                  <a:moveTo>
                    <a:pt x="160" y="85"/>
                  </a:moveTo>
                  <a:cubicBezTo>
                    <a:pt x="160" y="93"/>
                    <a:pt x="160" y="93"/>
                    <a:pt x="160" y="93"/>
                  </a:cubicBezTo>
                  <a:cubicBezTo>
                    <a:pt x="157" y="91"/>
                    <a:pt x="155" y="91"/>
                    <a:pt x="156" y="88"/>
                  </a:cubicBezTo>
                  <a:cubicBezTo>
                    <a:pt x="158" y="85"/>
                    <a:pt x="156" y="85"/>
                    <a:pt x="158" y="85"/>
                  </a:cubicBezTo>
                  <a:cubicBezTo>
                    <a:pt x="159" y="85"/>
                    <a:pt x="160" y="85"/>
                    <a:pt x="160" y="85"/>
                  </a:cubicBezTo>
                  <a:close/>
                  <a:moveTo>
                    <a:pt x="160" y="156"/>
                  </a:moveTo>
                  <a:cubicBezTo>
                    <a:pt x="160" y="217"/>
                    <a:pt x="160" y="217"/>
                    <a:pt x="160" y="217"/>
                  </a:cubicBezTo>
                  <a:cubicBezTo>
                    <a:pt x="158" y="216"/>
                    <a:pt x="155" y="215"/>
                    <a:pt x="157" y="217"/>
                  </a:cubicBezTo>
                  <a:cubicBezTo>
                    <a:pt x="159" y="220"/>
                    <a:pt x="160" y="222"/>
                    <a:pt x="157" y="223"/>
                  </a:cubicBezTo>
                  <a:cubicBezTo>
                    <a:pt x="155" y="224"/>
                    <a:pt x="152" y="228"/>
                    <a:pt x="150" y="228"/>
                  </a:cubicBezTo>
                  <a:cubicBezTo>
                    <a:pt x="150" y="150"/>
                    <a:pt x="150" y="150"/>
                    <a:pt x="150" y="150"/>
                  </a:cubicBezTo>
                  <a:cubicBezTo>
                    <a:pt x="151" y="151"/>
                    <a:pt x="153" y="151"/>
                    <a:pt x="155" y="152"/>
                  </a:cubicBezTo>
                  <a:cubicBezTo>
                    <a:pt x="157" y="153"/>
                    <a:pt x="158" y="155"/>
                    <a:pt x="160" y="156"/>
                  </a:cubicBezTo>
                  <a:close/>
                  <a:moveTo>
                    <a:pt x="150" y="98"/>
                  </a:moveTo>
                  <a:cubicBezTo>
                    <a:pt x="150" y="95"/>
                    <a:pt x="150" y="95"/>
                    <a:pt x="150" y="95"/>
                  </a:cubicBezTo>
                  <a:cubicBezTo>
                    <a:pt x="152" y="95"/>
                    <a:pt x="152" y="98"/>
                    <a:pt x="150" y="98"/>
                  </a:cubicBezTo>
                  <a:cubicBezTo>
                    <a:pt x="150" y="98"/>
                    <a:pt x="150" y="98"/>
                    <a:pt x="150" y="98"/>
                  </a:cubicBezTo>
                  <a:close/>
                  <a:moveTo>
                    <a:pt x="150" y="87"/>
                  </a:moveTo>
                  <a:cubicBezTo>
                    <a:pt x="151" y="88"/>
                    <a:pt x="151" y="88"/>
                    <a:pt x="152" y="87"/>
                  </a:cubicBezTo>
                  <a:cubicBezTo>
                    <a:pt x="153" y="85"/>
                    <a:pt x="154" y="84"/>
                    <a:pt x="158" y="84"/>
                  </a:cubicBezTo>
                  <a:cubicBezTo>
                    <a:pt x="162" y="84"/>
                    <a:pt x="157" y="80"/>
                    <a:pt x="157" y="78"/>
                  </a:cubicBezTo>
                  <a:cubicBezTo>
                    <a:pt x="158" y="77"/>
                    <a:pt x="154" y="76"/>
                    <a:pt x="153" y="74"/>
                  </a:cubicBezTo>
                  <a:cubicBezTo>
                    <a:pt x="151" y="73"/>
                    <a:pt x="151" y="70"/>
                    <a:pt x="150" y="68"/>
                  </a:cubicBezTo>
                  <a:cubicBezTo>
                    <a:pt x="150" y="87"/>
                    <a:pt x="150" y="87"/>
                    <a:pt x="150" y="87"/>
                  </a:cubicBezTo>
                  <a:close/>
                  <a:moveTo>
                    <a:pt x="150" y="54"/>
                  </a:moveTo>
                  <a:cubicBezTo>
                    <a:pt x="150" y="51"/>
                    <a:pt x="150" y="51"/>
                    <a:pt x="150" y="51"/>
                  </a:cubicBezTo>
                  <a:cubicBezTo>
                    <a:pt x="151" y="52"/>
                    <a:pt x="151" y="54"/>
                    <a:pt x="150" y="54"/>
                  </a:cubicBezTo>
                  <a:close/>
                  <a:moveTo>
                    <a:pt x="150" y="7"/>
                  </a:moveTo>
                  <a:cubicBezTo>
                    <a:pt x="151" y="6"/>
                    <a:pt x="151" y="6"/>
                    <a:pt x="151" y="6"/>
                  </a:cubicBezTo>
                  <a:cubicBezTo>
                    <a:pt x="152" y="6"/>
                    <a:pt x="152" y="5"/>
                    <a:pt x="150" y="5"/>
                  </a:cubicBezTo>
                  <a:lnTo>
                    <a:pt x="150" y="7"/>
                  </a:lnTo>
                  <a:close/>
                  <a:moveTo>
                    <a:pt x="150" y="5"/>
                  </a:moveTo>
                  <a:cubicBezTo>
                    <a:pt x="150" y="7"/>
                    <a:pt x="150" y="7"/>
                    <a:pt x="150" y="7"/>
                  </a:cubicBezTo>
                  <a:cubicBezTo>
                    <a:pt x="149" y="7"/>
                    <a:pt x="148" y="8"/>
                    <a:pt x="147" y="8"/>
                  </a:cubicBezTo>
                  <a:cubicBezTo>
                    <a:pt x="147" y="4"/>
                    <a:pt x="147" y="4"/>
                    <a:pt x="147" y="4"/>
                  </a:cubicBezTo>
                  <a:cubicBezTo>
                    <a:pt x="148" y="5"/>
                    <a:pt x="149" y="5"/>
                    <a:pt x="150" y="5"/>
                  </a:cubicBezTo>
                  <a:close/>
                  <a:moveTo>
                    <a:pt x="150" y="10"/>
                  </a:moveTo>
                  <a:cubicBezTo>
                    <a:pt x="150" y="28"/>
                    <a:pt x="150" y="28"/>
                    <a:pt x="150" y="28"/>
                  </a:cubicBezTo>
                  <a:cubicBezTo>
                    <a:pt x="149" y="28"/>
                    <a:pt x="148" y="28"/>
                    <a:pt x="147" y="28"/>
                  </a:cubicBezTo>
                  <a:cubicBezTo>
                    <a:pt x="147" y="18"/>
                    <a:pt x="147" y="18"/>
                    <a:pt x="147" y="18"/>
                  </a:cubicBezTo>
                  <a:cubicBezTo>
                    <a:pt x="148" y="17"/>
                    <a:pt x="148" y="15"/>
                    <a:pt x="147" y="15"/>
                  </a:cubicBezTo>
                  <a:cubicBezTo>
                    <a:pt x="147" y="11"/>
                    <a:pt x="147" y="11"/>
                    <a:pt x="147" y="11"/>
                  </a:cubicBezTo>
                  <a:cubicBezTo>
                    <a:pt x="147" y="10"/>
                    <a:pt x="148" y="10"/>
                    <a:pt x="149" y="10"/>
                  </a:cubicBezTo>
                  <a:cubicBezTo>
                    <a:pt x="149" y="10"/>
                    <a:pt x="150" y="10"/>
                    <a:pt x="150" y="10"/>
                  </a:cubicBezTo>
                  <a:close/>
                  <a:moveTo>
                    <a:pt x="150" y="51"/>
                  </a:moveTo>
                  <a:cubicBezTo>
                    <a:pt x="150" y="54"/>
                    <a:pt x="150" y="54"/>
                    <a:pt x="150" y="54"/>
                  </a:cubicBezTo>
                  <a:cubicBezTo>
                    <a:pt x="150" y="54"/>
                    <a:pt x="149" y="54"/>
                    <a:pt x="149" y="54"/>
                  </a:cubicBezTo>
                  <a:cubicBezTo>
                    <a:pt x="148" y="54"/>
                    <a:pt x="147" y="54"/>
                    <a:pt x="147" y="54"/>
                  </a:cubicBezTo>
                  <a:cubicBezTo>
                    <a:pt x="147" y="49"/>
                    <a:pt x="147" y="49"/>
                    <a:pt x="147" y="49"/>
                  </a:cubicBezTo>
                  <a:cubicBezTo>
                    <a:pt x="147" y="49"/>
                    <a:pt x="147" y="49"/>
                    <a:pt x="147" y="49"/>
                  </a:cubicBezTo>
                  <a:cubicBezTo>
                    <a:pt x="148" y="49"/>
                    <a:pt x="149" y="50"/>
                    <a:pt x="150" y="51"/>
                  </a:cubicBezTo>
                  <a:close/>
                  <a:moveTo>
                    <a:pt x="150" y="68"/>
                  </a:moveTo>
                  <a:cubicBezTo>
                    <a:pt x="150" y="87"/>
                    <a:pt x="150" y="87"/>
                    <a:pt x="150" y="87"/>
                  </a:cubicBezTo>
                  <a:cubicBezTo>
                    <a:pt x="150" y="87"/>
                    <a:pt x="149" y="86"/>
                    <a:pt x="149" y="86"/>
                  </a:cubicBezTo>
                  <a:cubicBezTo>
                    <a:pt x="148" y="86"/>
                    <a:pt x="148" y="86"/>
                    <a:pt x="147" y="86"/>
                  </a:cubicBezTo>
                  <a:cubicBezTo>
                    <a:pt x="147" y="67"/>
                    <a:pt x="147" y="67"/>
                    <a:pt x="147" y="67"/>
                  </a:cubicBezTo>
                  <a:cubicBezTo>
                    <a:pt x="147" y="67"/>
                    <a:pt x="148" y="67"/>
                    <a:pt x="148" y="67"/>
                  </a:cubicBezTo>
                  <a:cubicBezTo>
                    <a:pt x="149" y="67"/>
                    <a:pt x="150" y="67"/>
                    <a:pt x="150" y="68"/>
                  </a:cubicBezTo>
                  <a:close/>
                  <a:moveTo>
                    <a:pt x="150" y="95"/>
                  </a:moveTo>
                  <a:cubicBezTo>
                    <a:pt x="150" y="98"/>
                    <a:pt x="150" y="98"/>
                    <a:pt x="150" y="98"/>
                  </a:cubicBezTo>
                  <a:cubicBezTo>
                    <a:pt x="148" y="97"/>
                    <a:pt x="148" y="95"/>
                    <a:pt x="149" y="95"/>
                  </a:cubicBezTo>
                  <a:cubicBezTo>
                    <a:pt x="150" y="95"/>
                    <a:pt x="150" y="95"/>
                    <a:pt x="150" y="95"/>
                  </a:cubicBezTo>
                  <a:close/>
                  <a:moveTo>
                    <a:pt x="150" y="150"/>
                  </a:moveTo>
                  <a:cubicBezTo>
                    <a:pt x="150" y="228"/>
                    <a:pt x="150" y="228"/>
                    <a:pt x="150" y="228"/>
                  </a:cubicBezTo>
                  <a:cubicBezTo>
                    <a:pt x="150" y="228"/>
                    <a:pt x="150" y="228"/>
                    <a:pt x="150" y="227"/>
                  </a:cubicBezTo>
                  <a:cubicBezTo>
                    <a:pt x="148" y="226"/>
                    <a:pt x="148" y="228"/>
                    <a:pt x="148" y="229"/>
                  </a:cubicBezTo>
                  <a:cubicBezTo>
                    <a:pt x="148" y="231"/>
                    <a:pt x="148" y="233"/>
                    <a:pt x="147" y="234"/>
                  </a:cubicBezTo>
                  <a:cubicBezTo>
                    <a:pt x="147" y="150"/>
                    <a:pt x="147" y="150"/>
                    <a:pt x="147" y="150"/>
                  </a:cubicBezTo>
                  <a:cubicBezTo>
                    <a:pt x="148" y="150"/>
                    <a:pt x="149" y="150"/>
                    <a:pt x="150" y="150"/>
                  </a:cubicBezTo>
                  <a:close/>
                  <a:moveTo>
                    <a:pt x="147" y="140"/>
                  </a:moveTo>
                  <a:cubicBezTo>
                    <a:pt x="147" y="140"/>
                    <a:pt x="147" y="140"/>
                    <a:pt x="147" y="140"/>
                  </a:cubicBezTo>
                  <a:cubicBezTo>
                    <a:pt x="147" y="140"/>
                    <a:pt x="147" y="140"/>
                    <a:pt x="147" y="140"/>
                  </a:cubicBezTo>
                  <a:close/>
                  <a:moveTo>
                    <a:pt x="147" y="99"/>
                  </a:moveTo>
                  <a:cubicBezTo>
                    <a:pt x="147" y="99"/>
                    <a:pt x="147" y="99"/>
                    <a:pt x="147" y="99"/>
                  </a:cubicBezTo>
                  <a:cubicBezTo>
                    <a:pt x="149" y="99"/>
                    <a:pt x="148" y="96"/>
                    <a:pt x="147" y="97"/>
                  </a:cubicBezTo>
                  <a:cubicBezTo>
                    <a:pt x="147" y="99"/>
                    <a:pt x="147" y="99"/>
                    <a:pt x="147" y="99"/>
                  </a:cubicBezTo>
                  <a:close/>
                  <a:moveTo>
                    <a:pt x="147" y="95"/>
                  </a:moveTo>
                  <a:cubicBezTo>
                    <a:pt x="147" y="95"/>
                    <a:pt x="147" y="95"/>
                    <a:pt x="147" y="94"/>
                  </a:cubicBezTo>
                  <a:cubicBezTo>
                    <a:pt x="148" y="93"/>
                    <a:pt x="148" y="91"/>
                    <a:pt x="147" y="90"/>
                  </a:cubicBezTo>
                  <a:cubicBezTo>
                    <a:pt x="147" y="95"/>
                    <a:pt x="147" y="95"/>
                    <a:pt x="147" y="95"/>
                  </a:cubicBezTo>
                  <a:close/>
                  <a:moveTo>
                    <a:pt x="147" y="62"/>
                  </a:moveTo>
                  <a:cubicBezTo>
                    <a:pt x="147" y="58"/>
                    <a:pt x="147" y="58"/>
                    <a:pt x="147" y="58"/>
                  </a:cubicBezTo>
                  <a:cubicBezTo>
                    <a:pt x="148" y="59"/>
                    <a:pt x="148" y="61"/>
                    <a:pt x="147" y="62"/>
                  </a:cubicBezTo>
                  <a:close/>
                  <a:moveTo>
                    <a:pt x="147" y="4"/>
                  </a:moveTo>
                  <a:cubicBezTo>
                    <a:pt x="147" y="8"/>
                    <a:pt x="147" y="8"/>
                    <a:pt x="147" y="8"/>
                  </a:cubicBezTo>
                  <a:cubicBezTo>
                    <a:pt x="146" y="9"/>
                    <a:pt x="145" y="9"/>
                    <a:pt x="145" y="10"/>
                  </a:cubicBezTo>
                  <a:cubicBezTo>
                    <a:pt x="145" y="4"/>
                    <a:pt x="145" y="4"/>
                    <a:pt x="145" y="4"/>
                  </a:cubicBezTo>
                  <a:cubicBezTo>
                    <a:pt x="145" y="4"/>
                    <a:pt x="146" y="4"/>
                    <a:pt x="147" y="4"/>
                  </a:cubicBezTo>
                  <a:close/>
                  <a:moveTo>
                    <a:pt x="147" y="11"/>
                  </a:moveTo>
                  <a:cubicBezTo>
                    <a:pt x="147" y="15"/>
                    <a:pt x="147" y="15"/>
                    <a:pt x="147" y="15"/>
                  </a:cubicBezTo>
                  <a:cubicBezTo>
                    <a:pt x="147" y="15"/>
                    <a:pt x="146" y="14"/>
                    <a:pt x="146" y="14"/>
                  </a:cubicBezTo>
                  <a:cubicBezTo>
                    <a:pt x="144" y="14"/>
                    <a:pt x="143" y="11"/>
                    <a:pt x="147" y="11"/>
                  </a:cubicBezTo>
                  <a:close/>
                  <a:moveTo>
                    <a:pt x="147" y="18"/>
                  </a:moveTo>
                  <a:cubicBezTo>
                    <a:pt x="147" y="28"/>
                    <a:pt x="147" y="28"/>
                    <a:pt x="147" y="28"/>
                  </a:cubicBezTo>
                  <a:cubicBezTo>
                    <a:pt x="146" y="28"/>
                    <a:pt x="145" y="28"/>
                    <a:pt x="145" y="27"/>
                  </a:cubicBezTo>
                  <a:cubicBezTo>
                    <a:pt x="145" y="25"/>
                    <a:pt x="145" y="25"/>
                    <a:pt x="145" y="25"/>
                  </a:cubicBezTo>
                  <a:cubicBezTo>
                    <a:pt x="146" y="24"/>
                    <a:pt x="148" y="23"/>
                    <a:pt x="146" y="23"/>
                  </a:cubicBezTo>
                  <a:cubicBezTo>
                    <a:pt x="145" y="23"/>
                    <a:pt x="145" y="23"/>
                    <a:pt x="145" y="23"/>
                  </a:cubicBezTo>
                  <a:cubicBezTo>
                    <a:pt x="145" y="19"/>
                    <a:pt x="145" y="19"/>
                    <a:pt x="145" y="19"/>
                  </a:cubicBezTo>
                  <a:cubicBezTo>
                    <a:pt x="146" y="19"/>
                    <a:pt x="146" y="18"/>
                    <a:pt x="147" y="18"/>
                  </a:cubicBezTo>
                  <a:close/>
                  <a:moveTo>
                    <a:pt x="147" y="49"/>
                  </a:moveTo>
                  <a:cubicBezTo>
                    <a:pt x="147" y="54"/>
                    <a:pt x="147" y="54"/>
                    <a:pt x="147" y="54"/>
                  </a:cubicBezTo>
                  <a:cubicBezTo>
                    <a:pt x="145" y="54"/>
                    <a:pt x="144" y="55"/>
                    <a:pt x="146" y="57"/>
                  </a:cubicBezTo>
                  <a:cubicBezTo>
                    <a:pt x="147" y="57"/>
                    <a:pt x="147" y="57"/>
                    <a:pt x="147" y="58"/>
                  </a:cubicBezTo>
                  <a:cubicBezTo>
                    <a:pt x="147" y="62"/>
                    <a:pt x="147" y="62"/>
                    <a:pt x="147" y="62"/>
                  </a:cubicBezTo>
                  <a:cubicBezTo>
                    <a:pt x="146" y="62"/>
                    <a:pt x="146" y="63"/>
                    <a:pt x="145" y="62"/>
                  </a:cubicBezTo>
                  <a:cubicBezTo>
                    <a:pt x="145" y="62"/>
                    <a:pt x="145" y="62"/>
                    <a:pt x="145" y="62"/>
                  </a:cubicBezTo>
                  <a:cubicBezTo>
                    <a:pt x="145" y="45"/>
                    <a:pt x="145" y="45"/>
                    <a:pt x="145" y="45"/>
                  </a:cubicBezTo>
                  <a:cubicBezTo>
                    <a:pt x="145" y="46"/>
                    <a:pt x="145" y="48"/>
                    <a:pt x="147" y="49"/>
                  </a:cubicBezTo>
                  <a:close/>
                  <a:moveTo>
                    <a:pt x="147" y="67"/>
                  </a:moveTo>
                  <a:cubicBezTo>
                    <a:pt x="147" y="86"/>
                    <a:pt x="147" y="86"/>
                    <a:pt x="147" y="86"/>
                  </a:cubicBezTo>
                  <a:cubicBezTo>
                    <a:pt x="146" y="86"/>
                    <a:pt x="145" y="86"/>
                    <a:pt x="145" y="86"/>
                  </a:cubicBezTo>
                  <a:cubicBezTo>
                    <a:pt x="145" y="69"/>
                    <a:pt x="145" y="69"/>
                    <a:pt x="145" y="69"/>
                  </a:cubicBezTo>
                  <a:cubicBezTo>
                    <a:pt x="145" y="69"/>
                    <a:pt x="145" y="69"/>
                    <a:pt x="145" y="69"/>
                  </a:cubicBezTo>
                  <a:cubicBezTo>
                    <a:pt x="147" y="69"/>
                    <a:pt x="146" y="67"/>
                    <a:pt x="147" y="67"/>
                  </a:cubicBezTo>
                  <a:close/>
                  <a:moveTo>
                    <a:pt x="147" y="90"/>
                  </a:moveTo>
                  <a:cubicBezTo>
                    <a:pt x="147" y="95"/>
                    <a:pt x="147" y="95"/>
                    <a:pt x="147" y="95"/>
                  </a:cubicBezTo>
                  <a:cubicBezTo>
                    <a:pt x="146" y="96"/>
                    <a:pt x="145" y="96"/>
                    <a:pt x="145" y="97"/>
                  </a:cubicBezTo>
                  <a:cubicBezTo>
                    <a:pt x="145" y="88"/>
                    <a:pt x="145" y="88"/>
                    <a:pt x="145" y="88"/>
                  </a:cubicBezTo>
                  <a:cubicBezTo>
                    <a:pt x="145" y="88"/>
                    <a:pt x="146" y="89"/>
                    <a:pt x="147" y="90"/>
                  </a:cubicBezTo>
                  <a:close/>
                  <a:moveTo>
                    <a:pt x="147" y="97"/>
                  </a:moveTo>
                  <a:cubicBezTo>
                    <a:pt x="147" y="97"/>
                    <a:pt x="147" y="97"/>
                    <a:pt x="147" y="97"/>
                  </a:cubicBezTo>
                  <a:cubicBezTo>
                    <a:pt x="145" y="97"/>
                    <a:pt x="146" y="99"/>
                    <a:pt x="147" y="99"/>
                  </a:cubicBezTo>
                  <a:cubicBezTo>
                    <a:pt x="147" y="97"/>
                    <a:pt x="147" y="97"/>
                    <a:pt x="147" y="97"/>
                  </a:cubicBezTo>
                  <a:close/>
                  <a:moveTo>
                    <a:pt x="147" y="140"/>
                  </a:moveTo>
                  <a:cubicBezTo>
                    <a:pt x="147" y="140"/>
                    <a:pt x="147" y="140"/>
                    <a:pt x="147" y="140"/>
                  </a:cubicBezTo>
                  <a:cubicBezTo>
                    <a:pt x="147" y="140"/>
                    <a:pt x="146" y="140"/>
                    <a:pt x="146" y="140"/>
                  </a:cubicBezTo>
                  <a:cubicBezTo>
                    <a:pt x="145" y="140"/>
                    <a:pt x="145" y="140"/>
                    <a:pt x="145" y="140"/>
                  </a:cubicBezTo>
                  <a:cubicBezTo>
                    <a:pt x="145" y="139"/>
                    <a:pt x="145" y="139"/>
                    <a:pt x="145" y="139"/>
                  </a:cubicBezTo>
                  <a:cubicBezTo>
                    <a:pt x="145" y="139"/>
                    <a:pt x="145" y="139"/>
                    <a:pt x="145" y="139"/>
                  </a:cubicBezTo>
                  <a:cubicBezTo>
                    <a:pt x="146" y="139"/>
                    <a:pt x="147" y="139"/>
                    <a:pt x="147" y="140"/>
                  </a:cubicBezTo>
                  <a:close/>
                  <a:moveTo>
                    <a:pt x="147" y="150"/>
                  </a:moveTo>
                  <a:cubicBezTo>
                    <a:pt x="147" y="234"/>
                    <a:pt x="147" y="234"/>
                    <a:pt x="147" y="234"/>
                  </a:cubicBezTo>
                  <a:cubicBezTo>
                    <a:pt x="147" y="234"/>
                    <a:pt x="146" y="234"/>
                    <a:pt x="146" y="234"/>
                  </a:cubicBezTo>
                  <a:cubicBezTo>
                    <a:pt x="143" y="234"/>
                    <a:pt x="147" y="240"/>
                    <a:pt x="146" y="241"/>
                  </a:cubicBezTo>
                  <a:cubicBezTo>
                    <a:pt x="146" y="241"/>
                    <a:pt x="145" y="242"/>
                    <a:pt x="145" y="243"/>
                  </a:cubicBezTo>
                  <a:cubicBezTo>
                    <a:pt x="145" y="150"/>
                    <a:pt x="145" y="150"/>
                    <a:pt x="145" y="150"/>
                  </a:cubicBezTo>
                  <a:cubicBezTo>
                    <a:pt x="145" y="150"/>
                    <a:pt x="145" y="150"/>
                    <a:pt x="145" y="150"/>
                  </a:cubicBezTo>
                  <a:cubicBezTo>
                    <a:pt x="146" y="150"/>
                    <a:pt x="146" y="150"/>
                    <a:pt x="147" y="150"/>
                  </a:cubicBezTo>
                  <a:close/>
                  <a:moveTo>
                    <a:pt x="145" y="4"/>
                  </a:moveTo>
                  <a:cubicBezTo>
                    <a:pt x="145" y="10"/>
                    <a:pt x="145" y="10"/>
                    <a:pt x="145" y="10"/>
                  </a:cubicBezTo>
                  <a:cubicBezTo>
                    <a:pt x="144" y="10"/>
                    <a:pt x="143" y="11"/>
                    <a:pt x="143" y="12"/>
                  </a:cubicBezTo>
                  <a:cubicBezTo>
                    <a:pt x="142" y="13"/>
                    <a:pt x="141" y="14"/>
                    <a:pt x="139" y="15"/>
                  </a:cubicBezTo>
                  <a:cubicBezTo>
                    <a:pt x="139" y="4"/>
                    <a:pt x="139" y="4"/>
                    <a:pt x="139" y="4"/>
                  </a:cubicBezTo>
                  <a:cubicBezTo>
                    <a:pt x="139" y="4"/>
                    <a:pt x="139" y="4"/>
                    <a:pt x="140" y="4"/>
                  </a:cubicBezTo>
                  <a:cubicBezTo>
                    <a:pt x="141" y="4"/>
                    <a:pt x="143" y="4"/>
                    <a:pt x="145" y="4"/>
                  </a:cubicBezTo>
                  <a:close/>
                  <a:moveTo>
                    <a:pt x="145" y="19"/>
                  </a:moveTo>
                  <a:cubicBezTo>
                    <a:pt x="145" y="23"/>
                    <a:pt x="145" y="23"/>
                    <a:pt x="145" y="23"/>
                  </a:cubicBezTo>
                  <a:cubicBezTo>
                    <a:pt x="143" y="23"/>
                    <a:pt x="140" y="23"/>
                    <a:pt x="139" y="23"/>
                  </a:cubicBezTo>
                  <a:cubicBezTo>
                    <a:pt x="139" y="20"/>
                    <a:pt x="139" y="20"/>
                    <a:pt x="139" y="20"/>
                  </a:cubicBezTo>
                  <a:cubicBezTo>
                    <a:pt x="140" y="19"/>
                    <a:pt x="141" y="19"/>
                    <a:pt x="144" y="19"/>
                  </a:cubicBezTo>
                  <a:cubicBezTo>
                    <a:pt x="145" y="19"/>
                    <a:pt x="145" y="19"/>
                    <a:pt x="145" y="19"/>
                  </a:cubicBezTo>
                  <a:close/>
                  <a:moveTo>
                    <a:pt x="145" y="25"/>
                  </a:moveTo>
                  <a:cubicBezTo>
                    <a:pt x="145" y="27"/>
                    <a:pt x="145" y="27"/>
                    <a:pt x="145" y="27"/>
                  </a:cubicBezTo>
                  <a:cubicBezTo>
                    <a:pt x="144" y="27"/>
                    <a:pt x="144" y="27"/>
                    <a:pt x="144" y="27"/>
                  </a:cubicBezTo>
                  <a:cubicBezTo>
                    <a:pt x="143" y="26"/>
                    <a:pt x="144" y="26"/>
                    <a:pt x="145" y="25"/>
                  </a:cubicBezTo>
                  <a:close/>
                  <a:moveTo>
                    <a:pt x="145" y="45"/>
                  </a:moveTo>
                  <a:cubicBezTo>
                    <a:pt x="145" y="62"/>
                    <a:pt x="145" y="62"/>
                    <a:pt x="145" y="62"/>
                  </a:cubicBezTo>
                  <a:cubicBezTo>
                    <a:pt x="143" y="62"/>
                    <a:pt x="141" y="61"/>
                    <a:pt x="139" y="60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40" y="40"/>
                    <a:pt x="141" y="41"/>
                    <a:pt x="142" y="41"/>
                  </a:cubicBezTo>
                  <a:cubicBezTo>
                    <a:pt x="143" y="41"/>
                    <a:pt x="144" y="43"/>
                    <a:pt x="145" y="45"/>
                  </a:cubicBezTo>
                  <a:close/>
                  <a:moveTo>
                    <a:pt x="145" y="69"/>
                  </a:moveTo>
                  <a:cubicBezTo>
                    <a:pt x="145" y="86"/>
                    <a:pt x="145" y="86"/>
                    <a:pt x="145" y="86"/>
                  </a:cubicBezTo>
                  <a:cubicBezTo>
                    <a:pt x="143" y="87"/>
                    <a:pt x="142" y="88"/>
                    <a:pt x="143" y="88"/>
                  </a:cubicBezTo>
                  <a:cubicBezTo>
                    <a:pt x="143" y="88"/>
                    <a:pt x="144" y="88"/>
                    <a:pt x="145" y="88"/>
                  </a:cubicBezTo>
                  <a:cubicBezTo>
                    <a:pt x="145" y="97"/>
                    <a:pt x="145" y="97"/>
                    <a:pt x="145" y="97"/>
                  </a:cubicBezTo>
                  <a:cubicBezTo>
                    <a:pt x="143" y="98"/>
                    <a:pt x="141" y="98"/>
                    <a:pt x="140" y="99"/>
                  </a:cubicBezTo>
                  <a:cubicBezTo>
                    <a:pt x="140" y="100"/>
                    <a:pt x="139" y="101"/>
                    <a:pt x="139" y="102"/>
                  </a:cubicBezTo>
                  <a:cubicBezTo>
                    <a:pt x="139" y="64"/>
                    <a:pt x="139" y="64"/>
                    <a:pt x="139" y="64"/>
                  </a:cubicBezTo>
                  <a:cubicBezTo>
                    <a:pt x="140" y="65"/>
                    <a:pt x="141" y="66"/>
                    <a:pt x="141" y="67"/>
                  </a:cubicBezTo>
                  <a:cubicBezTo>
                    <a:pt x="141" y="69"/>
                    <a:pt x="142" y="70"/>
                    <a:pt x="145" y="69"/>
                  </a:cubicBezTo>
                  <a:close/>
                  <a:moveTo>
                    <a:pt x="145" y="139"/>
                  </a:moveTo>
                  <a:cubicBezTo>
                    <a:pt x="145" y="140"/>
                    <a:pt x="145" y="140"/>
                    <a:pt x="145" y="140"/>
                  </a:cubicBezTo>
                  <a:cubicBezTo>
                    <a:pt x="143" y="140"/>
                    <a:pt x="142" y="139"/>
                    <a:pt x="145" y="139"/>
                  </a:cubicBezTo>
                  <a:close/>
                  <a:moveTo>
                    <a:pt x="145" y="150"/>
                  </a:moveTo>
                  <a:cubicBezTo>
                    <a:pt x="145" y="243"/>
                    <a:pt x="145" y="243"/>
                    <a:pt x="145" y="243"/>
                  </a:cubicBezTo>
                  <a:cubicBezTo>
                    <a:pt x="143" y="245"/>
                    <a:pt x="142" y="248"/>
                    <a:pt x="142" y="248"/>
                  </a:cubicBezTo>
                  <a:cubicBezTo>
                    <a:pt x="142" y="248"/>
                    <a:pt x="142" y="251"/>
                    <a:pt x="139" y="249"/>
                  </a:cubicBezTo>
                  <a:cubicBezTo>
                    <a:pt x="139" y="249"/>
                    <a:pt x="139" y="249"/>
                    <a:pt x="139" y="249"/>
                  </a:cubicBezTo>
                  <a:cubicBezTo>
                    <a:pt x="139" y="204"/>
                    <a:pt x="139" y="204"/>
                    <a:pt x="139" y="204"/>
                  </a:cubicBezTo>
                  <a:cubicBezTo>
                    <a:pt x="140" y="203"/>
                    <a:pt x="141" y="202"/>
                    <a:pt x="140" y="200"/>
                  </a:cubicBezTo>
                  <a:cubicBezTo>
                    <a:pt x="139" y="198"/>
                    <a:pt x="141" y="195"/>
                    <a:pt x="139" y="193"/>
                  </a:cubicBezTo>
                  <a:cubicBezTo>
                    <a:pt x="139" y="193"/>
                    <a:pt x="139" y="193"/>
                    <a:pt x="139" y="193"/>
                  </a:cubicBezTo>
                  <a:cubicBezTo>
                    <a:pt x="139" y="150"/>
                    <a:pt x="139" y="150"/>
                    <a:pt x="139" y="150"/>
                  </a:cubicBezTo>
                  <a:cubicBezTo>
                    <a:pt x="140" y="151"/>
                    <a:pt x="143" y="150"/>
                    <a:pt x="145" y="150"/>
                  </a:cubicBezTo>
                  <a:close/>
                  <a:moveTo>
                    <a:pt x="139" y="140"/>
                  </a:moveTo>
                  <a:cubicBezTo>
                    <a:pt x="139" y="137"/>
                    <a:pt x="139" y="137"/>
                    <a:pt x="139" y="137"/>
                  </a:cubicBezTo>
                  <a:cubicBezTo>
                    <a:pt x="139" y="137"/>
                    <a:pt x="139" y="137"/>
                    <a:pt x="139" y="137"/>
                  </a:cubicBezTo>
                  <a:cubicBezTo>
                    <a:pt x="141" y="137"/>
                    <a:pt x="141" y="140"/>
                    <a:pt x="139" y="140"/>
                  </a:cubicBezTo>
                  <a:cubicBezTo>
                    <a:pt x="139" y="140"/>
                    <a:pt x="139" y="140"/>
                    <a:pt x="139" y="140"/>
                  </a:cubicBezTo>
                  <a:close/>
                  <a:moveTo>
                    <a:pt x="139" y="4"/>
                  </a:moveTo>
                  <a:cubicBezTo>
                    <a:pt x="139" y="15"/>
                    <a:pt x="139" y="15"/>
                    <a:pt x="139" y="15"/>
                  </a:cubicBezTo>
                  <a:cubicBezTo>
                    <a:pt x="137" y="15"/>
                    <a:pt x="135" y="16"/>
                    <a:pt x="133" y="16"/>
                  </a:cubicBezTo>
                  <a:cubicBezTo>
                    <a:pt x="131" y="16"/>
                    <a:pt x="133" y="22"/>
                    <a:pt x="131" y="22"/>
                  </a:cubicBezTo>
                  <a:cubicBezTo>
                    <a:pt x="131" y="22"/>
                    <a:pt x="130" y="22"/>
                    <a:pt x="130" y="22"/>
                  </a:cubicBezTo>
                  <a:cubicBezTo>
                    <a:pt x="130" y="3"/>
                    <a:pt x="130" y="3"/>
                    <a:pt x="130" y="3"/>
                  </a:cubicBezTo>
                  <a:cubicBezTo>
                    <a:pt x="131" y="3"/>
                    <a:pt x="131" y="3"/>
                    <a:pt x="132" y="3"/>
                  </a:cubicBezTo>
                  <a:cubicBezTo>
                    <a:pt x="135" y="3"/>
                    <a:pt x="135" y="4"/>
                    <a:pt x="139" y="4"/>
                  </a:cubicBezTo>
                  <a:close/>
                  <a:moveTo>
                    <a:pt x="139" y="20"/>
                  </a:moveTo>
                  <a:cubicBezTo>
                    <a:pt x="138" y="20"/>
                    <a:pt x="138" y="21"/>
                    <a:pt x="138" y="22"/>
                  </a:cubicBezTo>
                  <a:cubicBezTo>
                    <a:pt x="137" y="23"/>
                    <a:pt x="138" y="23"/>
                    <a:pt x="139" y="23"/>
                  </a:cubicBezTo>
                  <a:cubicBezTo>
                    <a:pt x="139" y="20"/>
                    <a:pt x="139" y="20"/>
                    <a:pt x="139" y="20"/>
                  </a:cubicBezTo>
                  <a:close/>
                  <a:moveTo>
                    <a:pt x="139" y="40"/>
                  </a:moveTo>
                  <a:cubicBezTo>
                    <a:pt x="139" y="60"/>
                    <a:pt x="139" y="60"/>
                    <a:pt x="139" y="60"/>
                  </a:cubicBezTo>
                  <a:cubicBezTo>
                    <a:pt x="136" y="59"/>
                    <a:pt x="133" y="59"/>
                    <a:pt x="131" y="58"/>
                  </a:cubicBezTo>
                  <a:cubicBezTo>
                    <a:pt x="131" y="58"/>
                    <a:pt x="131" y="58"/>
                    <a:pt x="130" y="58"/>
                  </a:cubicBezTo>
                  <a:cubicBezTo>
                    <a:pt x="130" y="55"/>
                    <a:pt x="130" y="55"/>
                    <a:pt x="130" y="55"/>
                  </a:cubicBezTo>
                  <a:cubicBezTo>
                    <a:pt x="133" y="54"/>
                    <a:pt x="133" y="52"/>
                    <a:pt x="135" y="50"/>
                  </a:cubicBezTo>
                  <a:cubicBezTo>
                    <a:pt x="137" y="48"/>
                    <a:pt x="137" y="48"/>
                    <a:pt x="133" y="46"/>
                  </a:cubicBezTo>
                  <a:cubicBezTo>
                    <a:pt x="133" y="45"/>
                    <a:pt x="131" y="45"/>
                    <a:pt x="130" y="45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2" y="38"/>
                    <a:pt x="136" y="39"/>
                    <a:pt x="139" y="40"/>
                  </a:cubicBezTo>
                  <a:close/>
                  <a:moveTo>
                    <a:pt x="139" y="64"/>
                  </a:moveTo>
                  <a:cubicBezTo>
                    <a:pt x="139" y="102"/>
                    <a:pt x="139" y="102"/>
                    <a:pt x="139" y="102"/>
                  </a:cubicBezTo>
                  <a:cubicBezTo>
                    <a:pt x="138" y="103"/>
                    <a:pt x="137" y="104"/>
                    <a:pt x="136" y="104"/>
                  </a:cubicBezTo>
                  <a:cubicBezTo>
                    <a:pt x="133" y="104"/>
                    <a:pt x="132" y="110"/>
                    <a:pt x="132" y="112"/>
                  </a:cubicBezTo>
                  <a:cubicBezTo>
                    <a:pt x="132" y="113"/>
                    <a:pt x="131" y="113"/>
                    <a:pt x="130" y="114"/>
                  </a:cubicBezTo>
                  <a:cubicBezTo>
                    <a:pt x="130" y="61"/>
                    <a:pt x="130" y="61"/>
                    <a:pt x="130" y="61"/>
                  </a:cubicBezTo>
                  <a:cubicBezTo>
                    <a:pt x="131" y="61"/>
                    <a:pt x="131" y="61"/>
                    <a:pt x="131" y="61"/>
                  </a:cubicBezTo>
                  <a:cubicBezTo>
                    <a:pt x="134" y="61"/>
                    <a:pt x="137" y="62"/>
                    <a:pt x="139" y="64"/>
                  </a:cubicBezTo>
                  <a:close/>
                  <a:moveTo>
                    <a:pt x="139" y="137"/>
                  </a:moveTo>
                  <a:cubicBezTo>
                    <a:pt x="139" y="140"/>
                    <a:pt x="139" y="140"/>
                    <a:pt x="139" y="140"/>
                  </a:cubicBezTo>
                  <a:cubicBezTo>
                    <a:pt x="137" y="140"/>
                    <a:pt x="135" y="137"/>
                    <a:pt x="139" y="137"/>
                  </a:cubicBezTo>
                  <a:close/>
                  <a:moveTo>
                    <a:pt x="139" y="150"/>
                  </a:moveTo>
                  <a:cubicBezTo>
                    <a:pt x="139" y="193"/>
                    <a:pt x="139" y="193"/>
                    <a:pt x="139" y="193"/>
                  </a:cubicBezTo>
                  <a:cubicBezTo>
                    <a:pt x="137" y="192"/>
                    <a:pt x="135" y="188"/>
                    <a:pt x="133" y="188"/>
                  </a:cubicBezTo>
                  <a:cubicBezTo>
                    <a:pt x="130" y="188"/>
                    <a:pt x="131" y="186"/>
                    <a:pt x="131" y="183"/>
                  </a:cubicBezTo>
                  <a:cubicBezTo>
                    <a:pt x="131" y="183"/>
                    <a:pt x="131" y="183"/>
                    <a:pt x="130" y="182"/>
                  </a:cubicBezTo>
                  <a:cubicBezTo>
                    <a:pt x="130" y="160"/>
                    <a:pt x="130" y="160"/>
                    <a:pt x="130" y="160"/>
                  </a:cubicBezTo>
                  <a:cubicBezTo>
                    <a:pt x="130" y="159"/>
                    <a:pt x="130" y="159"/>
                    <a:pt x="130" y="158"/>
                  </a:cubicBezTo>
                  <a:cubicBezTo>
                    <a:pt x="130" y="151"/>
                    <a:pt x="130" y="151"/>
                    <a:pt x="130" y="151"/>
                  </a:cubicBezTo>
                  <a:cubicBezTo>
                    <a:pt x="131" y="151"/>
                    <a:pt x="133" y="151"/>
                    <a:pt x="133" y="150"/>
                  </a:cubicBezTo>
                  <a:cubicBezTo>
                    <a:pt x="135" y="149"/>
                    <a:pt x="137" y="147"/>
                    <a:pt x="138" y="149"/>
                  </a:cubicBezTo>
                  <a:cubicBezTo>
                    <a:pt x="138" y="149"/>
                    <a:pt x="138" y="150"/>
                    <a:pt x="139" y="150"/>
                  </a:cubicBezTo>
                  <a:close/>
                  <a:moveTo>
                    <a:pt x="139" y="204"/>
                  </a:moveTo>
                  <a:cubicBezTo>
                    <a:pt x="139" y="249"/>
                    <a:pt x="139" y="249"/>
                    <a:pt x="139" y="249"/>
                  </a:cubicBezTo>
                  <a:cubicBezTo>
                    <a:pt x="136" y="246"/>
                    <a:pt x="135" y="240"/>
                    <a:pt x="134" y="239"/>
                  </a:cubicBezTo>
                  <a:cubicBezTo>
                    <a:pt x="133" y="237"/>
                    <a:pt x="134" y="237"/>
                    <a:pt x="136" y="234"/>
                  </a:cubicBezTo>
                  <a:cubicBezTo>
                    <a:pt x="137" y="232"/>
                    <a:pt x="137" y="230"/>
                    <a:pt x="135" y="226"/>
                  </a:cubicBezTo>
                  <a:cubicBezTo>
                    <a:pt x="134" y="222"/>
                    <a:pt x="134" y="218"/>
                    <a:pt x="136" y="217"/>
                  </a:cubicBezTo>
                  <a:cubicBezTo>
                    <a:pt x="139" y="215"/>
                    <a:pt x="137" y="210"/>
                    <a:pt x="137" y="207"/>
                  </a:cubicBezTo>
                  <a:cubicBezTo>
                    <a:pt x="137" y="206"/>
                    <a:pt x="138" y="205"/>
                    <a:pt x="139" y="204"/>
                  </a:cubicBezTo>
                  <a:close/>
                  <a:moveTo>
                    <a:pt x="130" y="136"/>
                  </a:moveTo>
                  <a:cubicBezTo>
                    <a:pt x="130" y="134"/>
                    <a:pt x="130" y="134"/>
                    <a:pt x="130" y="134"/>
                  </a:cubicBezTo>
                  <a:cubicBezTo>
                    <a:pt x="132" y="134"/>
                    <a:pt x="134" y="136"/>
                    <a:pt x="132" y="136"/>
                  </a:cubicBezTo>
                  <a:cubicBezTo>
                    <a:pt x="131" y="136"/>
                    <a:pt x="131" y="136"/>
                    <a:pt x="130" y="136"/>
                  </a:cubicBezTo>
                  <a:close/>
                  <a:moveTo>
                    <a:pt x="130" y="130"/>
                  </a:moveTo>
                  <a:cubicBezTo>
                    <a:pt x="130" y="127"/>
                    <a:pt x="130" y="127"/>
                    <a:pt x="130" y="127"/>
                  </a:cubicBezTo>
                  <a:cubicBezTo>
                    <a:pt x="133" y="128"/>
                    <a:pt x="134" y="132"/>
                    <a:pt x="133" y="131"/>
                  </a:cubicBezTo>
                  <a:cubicBezTo>
                    <a:pt x="132" y="130"/>
                    <a:pt x="131" y="130"/>
                    <a:pt x="130" y="130"/>
                  </a:cubicBezTo>
                  <a:close/>
                  <a:moveTo>
                    <a:pt x="130" y="50"/>
                  </a:moveTo>
                  <a:cubicBezTo>
                    <a:pt x="131" y="50"/>
                    <a:pt x="131" y="50"/>
                    <a:pt x="131" y="50"/>
                  </a:cubicBezTo>
                  <a:cubicBezTo>
                    <a:pt x="133" y="49"/>
                    <a:pt x="132" y="47"/>
                    <a:pt x="130" y="47"/>
                  </a:cubicBezTo>
                  <a:cubicBezTo>
                    <a:pt x="130" y="50"/>
                    <a:pt x="130" y="50"/>
                    <a:pt x="130" y="50"/>
                  </a:cubicBezTo>
                  <a:close/>
                  <a:moveTo>
                    <a:pt x="130" y="36"/>
                  </a:moveTo>
                  <a:cubicBezTo>
                    <a:pt x="130" y="35"/>
                    <a:pt x="130" y="35"/>
                    <a:pt x="130" y="35"/>
                  </a:cubicBezTo>
                  <a:cubicBezTo>
                    <a:pt x="132" y="35"/>
                    <a:pt x="132" y="36"/>
                    <a:pt x="130" y="36"/>
                  </a:cubicBezTo>
                  <a:close/>
                  <a:moveTo>
                    <a:pt x="130" y="3"/>
                  </a:moveTo>
                  <a:cubicBezTo>
                    <a:pt x="130" y="22"/>
                    <a:pt x="130" y="22"/>
                    <a:pt x="130" y="22"/>
                  </a:cubicBezTo>
                  <a:cubicBezTo>
                    <a:pt x="129" y="22"/>
                    <a:pt x="127" y="26"/>
                    <a:pt x="125" y="27"/>
                  </a:cubicBezTo>
                  <a:cubicBezTo>
                    <a:pt x="125" y="14"/>
                    <a:pt x="125" y="14"/>
                    <a:pt x="125" y="14"/>
                  </a:cubicBezTo>
                  <a:cubicBezTo>
                    <a:pt x="127" y="13"/>
                    <a:pt x="127" y="12"/>
                    <a:pt x="125" y="12"/>
                  </a:cubicBezTo>
                  <a:cubicBezTo>
                    <a:pt x="125" y="4"/>
                    <a:pt x="125" y="4"/>
                    <a:pt x="125" y="4"/>
                  </a:cubicBezTo>
                  <a:cubicBezTo>
                    <a:pt x="127" y="4"/>
                    <a:pt x="128" y="3"/>
                    <a:pt x="130" y="3"/>
                  </a:cubicBezTo>
                  <a:close/>
                  <a:moveTo>
                    <a:pt x="130" y="35"/>
                  </a:moveTo>
                  <a:cubicBezTo>
                    <a:pt x="130" y="36"/>
                    <a:pt x="130" y="36"/>
                    <a:pt x="130" y="36"/>
                  </a:cubicBezTo>
                  <a:cubicBezTo>
                    <a:pt x="129" y="37"/>
                    <a:pt x="129" y="37"/>
                    <a:pt x="130" y="37"/>
                  </a:cubicBezTo>
                  <a:cubicBezTo>
                    <a:pt x="130" y="45"/>
                    <a:pt x="130" y="45"/>
                    <a:pt x="130" y="45"/>
                  </a:cubicBezTo>
                  <a:cubicBezTo>
                    <a:pt x="129" y="44"/>
                    <a:pt x="127" y="44"/>
                    <a:pt x="125" y="44"/>
                  </a:cubicBezTo>
                  <a:cubicBezTo>
                    <a:pt x="125" y="33"/>
                    <a:pt x="125" y="33"/>
                    <a:pt x="125" y="33"/>
                  </a:cubicBezTo>
                  <a:cubicBezTo>
                    <a:pt x="127" y="34"/>
                    <a:pt x="129" y="34"/>
                    <a:pt x="130" y="35"/>
                  </a:cubicBezTo>
                  <a:close/>
                  <a:moveTo>
                    <a:pt x="130" y="47"/>
                  </a:moveTo>
                  <a:cubicBezTo>
                    <a:pt x="130" y="50"/>
                    <a:pt x="130" y="50"/>
                    <a:pt x="130" y="50"/>
                  </a:cubicBezTo>
                  <a:cubicBezTo>
                    <a:pt x="128" y="51"/>
                    <a:pt x="127" y="49"/>
                    <a:pt x="129" y="48"/>
                  </a:cubicBezTo>
                  <a:cubicBezTo>
                    <a:pt x="130" y="48"/>
                    <a:pt x="130" y="47"/>
                    <a:pt x="130" y="47"/>
                  </a:cubicBezTo>
                  <a:close/>
                  <a:moveTo>
                    <a:pt x="130" y="55"/>
                  </a:moveTo>
                  <a:cubicBezTo>
                    <a:pt x="130" y="58"/>
                    <a:pt x="130" y="58"/>
                    <a:pt x="130" y="58"/>
                  </a:cubicBezTo>
                  <a:cubicBezTo>
                    <a:pt x="127" y="58"/>
                    <a:pt x="127" y="55"/>
                    <a:pt x="130" y="55"/>
                  </a:cubicBezTo>
                  <a:cubicBezTo>
                    <a:pt x="130" y="55"/>
                    <a:pt x="130" y="55"/>
                    <a:pt x="130" y="55"/>
                  </a:cubicBezTo>
                  <a:close/>
                  <a:moveTo>
                    <a:pt x="130" y="61"/>
                  </a:moveTo>
                  <a:cubicBezTo>
                    <a:pt x="130" y="114"/>
                    <a:pt x="130" y="114"/>
                    <a:pt x="130" y="114"/>
                  </a:cubicBezTo>
                  <a:cubicBezTo>
                    <a:pt x="129" y="115"/>
                    <a:pt x="127" y="116"/>
                    <a:pt x="126" y="117"/>
                  </a:cubicBezTo>
                  <a:cubicBezTo>
                    <a:pt x="125" y="119"/>
                    <a:pt x="126" y="121"/>
                    <a:pt x="126" y="124"/>
                  </a:cubicBezTo>
                  <a:cubicBezTo>
                    <a:pt x="126" y="126"/>
                    <a:pt x="126" y="127"/>
                    <a:pt x="125" y="126"/>
                  </a:cubicBezTo>
                  <a:cubicBezTo>
                    <a:pt x="125" y="83"/>
                    <a:pt x="125" y="83"/>
                    <a:pt x="125" y="83"/>
                  </a:cubicBezTo>
                  <a:cubicBezTo>
                    <a:pt x="126" y="84"/>
                    <a:pt x="126" y="84"/>
                    <a:pt x="126" y="82"/>
                  </a:cubicBezTo>
                  <a:cubicBezTo>
                    <a:pt x="127" y="78"/>
                    <a:pt x="127" y="75"/>
                    <a:pt x="129" y="75"/>
                  </a:cubicBezTo>
                  <a:cubicBezTo>
                    <a:pt x="130" y="75"/>
                    <a:pt x="129" y="73"/>
                    <a:pt x="128" y="69"/>
                  </a:cubicBezTo>
                  <a:cubicBezTo>
                    <a:pt x="127" y="66"/>
                    <a:pt x="127" y="62"/>
                    <a:pt x="130" y="61"/>
                  </a:cubicBezTo>
                  <a:close/>
                  <a:moveTo>
                    <a:pt x="130" y="127"/>
                  </a:moveTo>
                  <a:cubicBezTo>
                    <a:pt x="130" y="130"/>
                    <a:pt x="130" y="130"/>
                    <a:pt x="130" y="130"/>
                  </a:cubicBezTo>
                  <a:cubicBezTo>
                    <a:pt x="129" y="131"/>
                    <a:pt x="129" y="131"/>
                    <a:pt x="128" y="131"/>
                  </a:cubicBezTo>
                  <a:cubicBezTo>
                    <a:pt x="127" y="130"/>
                    <a:pt x="127" y="128"/>
                    <a:pt x="129" y="127"/>
                  </a:cubicBezTo>
                  <a:cubicBezTo>
                    <a:pt x="130" y="127"/>
                    <a:pt x="130" y="127"/>
                    <a:pt x="130" y="127"/>
                  </a:cubicBezTo>
                  <a:close/>
                  <a:moveTo>
                    <a:pt x="130" y="134"/>
                  </a:moveTo>
                  <a:cubicBezTo>
                    <a:pt x="130" y="136"/>
                    <a:pt x="130" y="136"/>
                    <a:pt x="130" y="136"/>
                  </a:cubicBezTo>
                  <a:cubicBezTo>
                    <a:pt x="129" y="135"/>
                    <a:pt x="128" y="134"/>
                    <a:pt x="130" y="134"/>
                  </a:cubicBezTo>
                  <a:cubicBezTo>
                    <a:pt x="130" y="134"/>
                    <a:pt x="130" y="134"/>
                    <a:pt x="130" y="134"/>
                  </a:cubicBezTo>
                  <a:close/>
                  <a:moveTo>
                    <a:pt x="130" y="151"/>
                  </a:moveTo>
                  <a:cubicBezTo>
                    <a:pt x="130" y="158"/>
                    <a:pt x="130" y="158"/>
                    <a:pt x="130" y="158"/>
                  </a:cubicBezTo>
                  <a:cubicBezTo>
                    <a:pt x="130" y="157"/>
                    <a:pt x="129" y="156"/>
                    <a:pt x="129" y="155"/>
                  </a:cubicBezTo>
                  <a:cubicBezTo>
                    <a:pt x="129" y="154"/>
                    <a:pt x="127" y="154"/>
                    <a:pt x="125" y="154"/>
                  </a:cubicBezTo>
                  <a:cubicBezTo>
                    <a:pt x="125" y="151"/>
                    <a:pt x="125" y="151"/>
                    <a:pt x="125" y="151"/>
                  </a:cubicBezTo>
                  <a:cubicBezTo>
                    <a:pt x="125" y="151"/>
                    <a:pt x="126" y="151"/>
                    <a:pt x="126" y="151"/>
                  </a:cubicBezTo>
                  <a:cubicBezTo>
                    <a:pt x="127" y="150"/>
                    <a:pt x="129" y="150"/>
                    <a:pt x="130" y="151"/>
                  </a:cubicBezTo>
                  <a:close/>
                  <a:moveTo>
                    <a:pt x="130" y="160"/>
                  </a:moveTo>
                  <a:cubicBezTo>
                    <a:pt x="130" y="182"/>
                    <a:pt x="130" y="182"/>
                    <a:pt x="130" y="182"/>
                  </a:cubicBezTo>
                  <a:cubicBezTo>
                    <a:pt x="129" y="180"/>
                    <a:pt x="126" y="178"/>
                    <a:pt x="125" y="176"/>
                  </a:cubicBezTo>
                  <a:cubicBezTo>
                    <a:pt x="125" y="166"/>
                    <a:pt x="125" y="166"/>
                    <a:pt x="125" y="166"/>
                  </a:cubicBezTo>
                  <a:cubicBezTo>
                    <a:pt x="125" y="166"/>
                    <a:pt x="125" y="166"/>
                    <a:pt x="125" y="166"/>
                  </a:cubicBezTo>
                  <a:cubicBezTo>
                    <a:pt x="128" y="165"/>
                    <a:pt x="126" y="161"/>
                    <a:pt x="129" y="161"/>
                  </a:cubicBezTo>
                  <a:cubicBezTo>
                    <a:pt x="130" y="160"/>
                    <a:pt x="130" y="160"/>
                    <a:pt x="130" y="160"/>
                  </a:cubicBezTo>
                  <a:close/>
                  <a:moveTo>
                    <a:pt x="125" y="133"/>
                  </a:moveTo>
                  <a:cubicBezTo>
                    <a:pt x="125" y="131"/>
                    <a:pt x="125" y="131"/>
                    <a:pt x="125" y="131"/>
                  </a:cubicBezTo>
                  <a:cubicBezTo>
                    <a:pt x="127" y="132"/>
                    <a:pt x="128" y="134"/>
                    <a:pt x="126" y="134"/>
                  </a:cubicBezTo>
                  <a:cubicBezTo>
                    <a:pt x="125" y="134"/>
                    <a:pt x="125" y="134"/>
                    <a:pt x="125" y="133"/>
                  </a:cubicBezTo>
                  <a:close/>
                  <a:moveTo>
                    <a:pt x="125" y="59"/>
                  </a:moveTo>
                  <a:cubicBezTo>
                    <a:pt x="125" y="58"/>
                    <a:pt x="125" y="58"/>
                    <a:pt x="125" y="58"/>
                  </a:cubicBezTo>
                  <a:cubicBezTo>
                    <a:pt x="125" y="59"/>
                    <a:pt x="125" y="59"/>
                    <a:pt x="125" y="59"/>
                  </a:cubicBezTo>
                  <a:close/>
                  <a:moveTo>
                    <a:pt x="125" y="32"/>
                  </a:moveTo>
                  <a:cubicBezTo>
                    <a:pt x="125" y="29"/>
                    <a:pt x="125" y="29"/>
                    <a:pt x="125" y="29"/>
                  </a:cubicBezTo>
                  <a:cubicBezTo>
                    <a:pt x="127" y="29"/>
                    <a:pt x="128" y="30"/>
                    <a:pt x="127" y="31"/>
                  </a:cubicBezTo>
                  <a:cubicBezTo>
                    <a:pt x="126" y="31"/>
                    <a:pt x="126" y="32"/>
                    <a:pt x="125" y="32"/>
                  </a:cubicBezTo>
                  <a:close/>
                  <a:moveTo>
                    <a:pt x="125" y="4"/>
                  </a:moveTo>
                  <a:cubicBezTo>
                    <a:pt x="125" y="12"/>
                    <a:pt x="125" y="12"/>
                    <a:pt x="125" y="12"/>
                  </a:cubicBezTo>
                  <a:cubicBezTo>
                    <a:pt x="124" y="12"/>
                    <a:pt x="124" y="12"/>
                    <a:pt x="123" y="12"/>
                  </a:cubicBezTo>
                  <a:cubicBezTo>
                    <a:pt x="122" y="12"/>
                    <a:pt x="122" y="12"/>
                    <a:pt x="121" y="12"/>
                  </a:cubicBezTo>
                  <a:cubicBezTo>
                    <a:pt x="121" y="6"/>
                    <a:pt x="121" y="6"/>
                    <a:pt x="121" y="6"/>
                  </a:cubicBezTo>
                  <a:cubicBezTo>
                    <a:pt x="122" y="5"/>
                    <a:pt x="124" y="5"/>
                    <a:pt x="125" y="4"/>
                  </a:cubicBezTo>
                  <a:close/>
                  <a:moveTo>
                    <a:pt x="125" y="14"/>
                  </a:moveTo>
                  <a:cubicBezTo>
                    <a:pt x="125" y="27"/>
                    <a:pt x="125" y="27"/>
                    <a:pt x="125" y="27"/>
                  </a:cubicBezTo>
                  <a:cubicBezTo>
                    <a:pt x="124" y="27"/>
                    <a:pt x="124" y="27"/>
                    <a:pt x="124" y="27"/>
                  </a:cubicBezTo>
                  <a:cubicBezTo>
                    <a:pt x="123" y="27"/>
                    <a:pt x="122" y="27"/>
                    <a:pt x="121" y="27"/>
                  </a:cubicBezTo>
                  <a:cubicBezTo>
                    <a:pt x="121" y="14"/>
                    <a:pt x="121" y="14"/>
                    <a:pt x="121" y="14"/>
                  </a:cubicBezTo>
                  <a:cubicBezTo>
                    <a:pt x="121" y="14"/>
                    <a:pt x="121" y="14"/>
                    <a:pt x="121" y="14"/>
                  </a:cubicBezTo>
                  <a:cubicBezTo>
                    <a:pt x="123" y="14"/>
                    <a:pt x="124" y="14"/>
                    <a:pt x="125" y="14"/>
                  </a:cubicBezTo>
                  <a:close/>
                  <a:moveTo>
                    <a:pt x="125" y="29"/>
                  </a:moveTo>
                  <a:cubicBezTo>
                    <a:pt x="125" y="32"/>
                    <a:pt x="125" y="32"/>
                    <a:pt x="125" y="32"/>
                  </a:cubicBezTo>
                  <a:cubicBezTo>
                    <a:pt x="124" y="32"/>
                    <a:pt x="122" y="32"/>
                    <a:pt x="121" y="32"/>
                  </a:cubicBezTo>
                  <a:cubicBezTo>
                    <a:pt x="121" y="28"/>
                    <a:pt x="121" y="28"/>
                    <a:pt x="121" y="28"/>
                  </a:cubicBezTo>
                  <a:cubicBezTo>
                    <a:pt x="122" y="28"/>
                    <a:pt x="124" y="29"/>
                    <a:pt x="125" y="29"/>
                  </a:cubicBezTo>
                  <a:close/>
                  <a:moveTo>
                    <a:pt x="125" y="33"/>
                  </a:moveTo>
                  <a:cubicBezTo>
                    <a:pt x="125" y="44"/>
                    <a:pt x="125" y="44"/>
                    <a:pt x="125" y="44"/>
                  </a:cubicBezTo>
                  <a:cubicBezTo>
                    <a:pt x="124" y="44"/>
                    <a:pt x="122" y="43"/>
                    <a:pt x="122" y="43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21" y="33"/>
                    <a:pt x="121" y="33"/>
                    <a:pt x="121" y="33"/>
                  </a:cubicBezTo>
                  <a:cubicBezTo>
                    <a:pt x="121" y="33"/>
                    <a:pt x="122" y="33"/>
                    <a:pt x="122" y="33"/>
                  </a:cubicBezTo>
                  <a:cubicBezTo>
                    <a:pt x="123" y="33"/>
                    <a:pt x="124" y="33"/>
                    <a:pt x="125" y="33"/>
                  </a:cubicBezTo>
                  <a:close/>
                  <a:moveTo>
                    <a:pt x="125" y="58"/>
                  </a:moveTo>
                  <a:cubicBezTo>
                    <a:pt x="125" y="59"/>
                    <a:pt x="125" y="59"/>
                    <a:pt x="125" y="59"/>
                  </a:cubicBezTo>
                  <a:cubicBezTo>
                    <a:pt x="125" y="59"/>
                    <a:pt x="124" y="59"/>
                    <a:pt x="124" y="59"/>
                  </a:cubicBezTo>
                  <a:cubicBezTo>
                    <a:pt x="123" y="59"/>
                    <a:pt x="122" y="59"/>
                    <a:pt x="121" y="59"/>
                  </a:cubicBezTo>
                  <a:cubicBezTo>
                    <a:pt x="121" y="55"/>
                    <a:pt x="121" y="55"/>
                    <a:pt x="121" y="55"/>
                  </a:cubicBezTo>
                  <a:cubicBezTo>
                    <a:pt x="122" y="55"/>
                    <a:pt x="124" y="57"/>
                    <a:pt x="125" y="58"/>
                  </a:cubicBezTo>
                  <a:close/>
                  <a:moveTo>
                    <a:pt x="125" y="83"/>
                  </a:moveTo>
                  <a:cubicBezTo>
                    <a:pt x="125" y="126"/>
                    <a:pt x="125" y="126"/>
                    <a:pt x="125" y="126"/>
                  </a:cubicBezTo>
                  <a:cubicBezTo>
                    <a:pt x="124" y="126"/>
                    <a:pt x="123" y="125"/>
                    <a:pt x="122" y="123"/>
                  </a:cubicBezTo>
                  <a:cubicBezTo>
                    <a:pt x="122" y="123"/>
                    <a:pt x="121" y="122"/>
                    <a:pt x="121" y="122"/>
                  </a:cubicBezTo>
                  <a:cubicBezTo>
                    <a:pt x="121" y="77"/>
                    <a:pt x="121" y="77"/>
                    <a:pt x="121" y="77"/>
                  </a:cubicBezTo>
                  <a:cubicBezTo>
                    <a:pt x="122" y="77"/>
                    <a:pt x="123" y="78"/>
                    <a:pt x="123" y="79"/>
                  </a:cubicBezTo>
                  <a:cubicBezTo>
                    <a:pt x="123" y="80"/>
                    <a:pt x="124" y="82"/>
                    <a:pt x="125" y="83"/>
                  </a:cubicBezTo>
                  <a:close/>
                  <a:moveTo>
                    <a:pt x="125" y="131"/>
                  </a:moveTo>
                  <a:cubicBezTo>
                    <a:pt x="125" y="133"/>
                    <a:pt x="125" y="133"/>
                    <a:pt x="125" y="133"/>
                  </a:cubicBezTo>
                  <a:cubicBezTo>
                    <a:pt x="123" y="133"/>
                    <a:pt x="122" y="131"/>
                    <a:pt x="124" y="131"/>
                  </a:cubicBezTo>
                  <a:cubicBezTo>
                    <a:pt x="124" y="131"/>
                    <a:pt x="125" y="131"/>
                    <a:pt x="125" y="131"/>
                  </a:cubicBezTo>
                  <a:close/>
                  <a:moveTo>
                    <a:pt x="125" y="151"/>
                  </a:moveTo>
                  <a:cubicBezTo>
                    <a:pt x="125" y="154"/>
                    <a:pt x="125" y="154"/>
                    <a:pt x="125" y="154"/>
                  </a:cubicBezTo>
                  <a:cubicBezTo>
                    <a:pt x="123" y="154"/>
                    <a:pt x="122" y="154"/>
                    <a:pt x="121" y="153"/>
                  </a:cubicBezTo>
                  <a:cubicBezTo>
                    <a:pt x="121" y="153"/>
                    <a:pt x="121" y="153"/>
                    <a:pt x="121" y="153"/>
                  </a:cubicBezTo>
                  <a:cubicBezTo>
                    <a:pt x="121" y="147"/>
                    <a:pt x="121" y="147"/>
                    <a:pt x="121" y="147"/>
                  </a:cubicBezTo>
                  <a:cubicBezTo>
                    <a:pt x="122" y="149"/>
                    <a:pt x="123" y="150"/>
                    <a:pt x="125" y="151"/>
                  </a:cubicBezTo>
                  <a:close/>
                  <a:moveTo>
                    <a:pt x="125" y="166"/>
                  </a:moveTo>
                  <a:cubicBezTo>
                    <a:pt x="125" y="176"/>
                    <a:pt x="125" y="176"/>
                    <a:pt x="125" y="176"/>
                  </a:cubicBezTo>
                  <a:cubicBezTo>
                    <a:pt x="125" y="176"/>
                    <a:pt x="124" y="175"/>
                    <a:pt x="124" y="175"/>
                  </a:cubicBezTo>
                  <a:cubicBezTo>
                    <a:pt x="123" y="172"/>
                    <a:pt x="123" y="167"/>
                    <a:pt x="125" y="166"/>
                  </a:cubicBezTo>
                  <a:close/>
                  <a:moveTo>
                    <a:pt x="121" y="62"/>
                  </a:moveTo>
                  <a:cubicBezTo>
                    <a:pt x="121" y="61"/>
                    <a:pt x="121" y="61"/>
                    <a:pt x="121" y="61"/>
                  </a:cubicBezTo>
                  <a:cubicBezTo>
                    <a:pt x="121" y="61"/>
                    <a:pt x="122" y="61"/>
                    <a:pt x="122" y="61"/>
                  </a:cubicBezTo>
                  <a:cubicBezTo>
                    <a:pt x="125" y="60"/>
                    <a:pt x="125" y="62"/>
                    <a:pt x="124" y="63"/>
                  </a:cubicBezTo>
                  <a:cubicBezTo>
                    <a:pt x="123" y="63"/>
                    <a:pt x="121" y="62"/>
                    <a:pt x="121" y="62"/>
                  </a:cubicBezTo>
                  <a:close/>
                  <a:moveTo>
                    <a:pt x="121" y="53"/>
                  </a:moveTo>
                  <a:cubicBezTo>
                    <a:pt x="121" y="45"/>
                    <a:pt x="121" y="45"/>
                    <a:pt x="121" y="45"/>
                  </a:cubicBezTo>
                  <a:cubicBezTo>
                    <a:pt x="121" y="45"/>
                    <a:pt x="121" y="45"/>
                    <a:pt x="122" y="45"/>
                  </a:cubicBezTo>
                  <a:cubicBezTo>
                    <a:pt x="124" y="45"/>
                    <a:pt x="126" y="53"/>
                    <a:pt x="123" y="53"/>
                  </a:cubicBezTo>
                  <a:cubicBezTo>
                    <a:pt x="122" y="53"/>
                    <a:pt x="122" y="53"/>
                    <a:pt x="121" y="53"/>
                  </a:cubicBezTo>
                  <a:close/>
                  <a:moveTo>
                    <a:pt x="121" y="6"/>
                  </a:moveTo>
                  <a:cubicBezTo>
                    <a:pt x="121" y="12"/>
                    <a:pt x="121" y="12"/>
                    <a:pt x="121" y="12"/>
                  </a:cubicBezTo>
                  <a:cubicBezTo>
                    <a:pt x="117" y="12"/>
                    <a:pt x="117" y="12"/>
                    <a:pt x="114" y="11"/>
                  </a:cubicBezTo>
                  <a:cubicBezTo>
                    <a:pt x="113" y="11"/>
                    <a:pt x="113" y="11"/>
                    <a:pt x="112" y="11"/>
                  </a:cubicBezTo>
                  <a:cubicBezTo>
                    <a:pt x="112" y="8"/>
                    <a:pt x="112" y="8"/>
                    <a:pt x="112" y="8"/>
                  </a:cubicBezTo>
                  <a:cubicBezTo>
                    <a:pt x="113" y="8"/>
                    <a:pt x="113" y="8"/>
                    <a:pt x="113" y="8"/>
                  </a:cubicBezTo>
                  <a:cubicBezTo>
                    <a:pt x="115" y="8"/>
                    <a:pt x="118" y="7"/>
                    <a:pt x="121" y="6"/>
                  </a:cubicBezTo>
                  <a:close/>
                  <a:moveTo>
                    <a:pt x="121" y="14"/>
                  </a:moveTo>
                  <a:cubicBezTo>
                    <a:pt x="121" y="27"/>
                    <a:pt x="121" y="27"/>
                    <a:pt x="121" y="27"/>
                  </a:cubicBezTo>
                  <a:cubicBezTo>
                    <a:pt x="118" y="27"/>
                    <a:pt x="114" y="28"/>
                    <a:pt x="114" y="26"/>
                  </a:cubicBezTo>
                  <a:cubicBezTo>
                    <a:pt x="115" y="23"/>
                    <a:pt x="116" y="21"/>
                    <a:pt x="119" y="20"/>
                  </a:cubicBezTo>
                  <a:cubicBezTo>
                    <a:pt x="122" y="19"/>
                    <a:pt x="116" y="15"/>
                    <a:pt x="121" y="14"/>
                  </a:cubicBezTo>
                  <a:close/>
                  <a:moveTo>
                    <a:pt x="121" y="28"/>
                  </a:moveTo>
                  <a:cubicBezTo>
                    <a:pt x="119" y="28"/>
                    <a:pt x="117" y="28"/>
                    <a:pt x="116" y="28"/>
                  </a:cubicBezTo>
                  <a:cubicBezTo>
                    <a:pt x="114" y="28"/>
                    <a:pt x="113" y="28"/>
                    <a:pt x="112" y="27"/>
                  </a:cubicBezTo>
                  <a:cubicBezTo>
                    <a:pt x="112" y="31"/>
                    <a:pt x="112" y="31"/>
                    <a:pt x="112" y="31"/>
                  </a:cubicBezTo>
                  <a:cubicBezTo>
                    <a:pt x="113" y="31"/>
                    <a:pt x="114" y="31"/>
                    <a:pt x="115" y="31"/>
                  </a:cubicBezTo>
                  <a:cubicBezTo>
                    <a:pt x="117" y="31"/>
                    <a:pt x="119" y="32"/>
                    <a:pt x="121" y="32"/>
                  </a:cubicBezTo>
                  <a:cubicBezTo>
                    <a:pt x="121" y="28"/>
                    <a:pt x="121" y="28"/>
                    <a:pt x="121" y="28"/>
                  </a:cubicBezTo>
                  <a:close/>
                  <a:moveTo>
                    <a:pt x="121" y="33"/>
                  </a:moveTo>
                  <a:cubicBezTo>
                    <a:pt x="121" y="43"/>
                    <a:pt x="121" y="43"/>
                    <a:pt x="121" y="43"/>
                  </a:cubicBezTo>
                  <a:cubicBezTo>
                    <a:pt x="118" y="43"/>
                    <a:pt x="114" y="40"/>
                    <a:pt x="114" y="38"/>
                  </a:cubicBezTo>
                  <a:cubicBezTo>
                    <a:pt x="114" y="36"/>
                    <a:pt x="115" y="33"/>
                    <a:pt x="121" y="33"/>
                  </a:cubicBezTo>
                  <a:close/>
                  <a:moveTo>
                    <a:pt x="121" y="45"/>
                  </a:moveTo>
                  <a:cubicBezTo>
                    <a:pt x="121" y="53"/>
                    <a:pt x="121" y="53"/>
                    <a:pt x="121" y="53"/>
                  </a:cubicBezTo>
                  <a:cubicBezTo>
                    <a:pt x="119" y="53"/>
                    <a:pt x="117" y="54"/>
                    <a:pt x="117" y="54"/>
                  </a:cubicBezTo>
                  <a:cubicBezTo>
                    <a:pt x="117" y="54"/>
                    <a:pt x="116" y="59"/>
                    <a:pt x="114" y="59"/>
                  </a:cubicBezTo>
                  <a:cubicBezTo>
                    <a:pt x="113" y="59"/>
                    <a:pt x="113" y="59"/>
                    <a:pt x="112" y="59"/>
                  </a:cubicBezTo>
                  <a:cubicBezTo>
                    <a:pt x="112" y="47"/>
                    <a:pt x="112" y="47"/>
                    <a:pt x="112" y="47"/>
                  </a:cubicBezTo>
                  <a:cubicBezTo>
                    <a:pt x="112" y="47"/>
                    <a:pt x="112" y="47"/>
                    <a:pt x="112" y="47"/>
                  </a:cubicBezTo>
                  <a:cubicBezTo>
                    <a:pt x="114" y="46"/>
                    <a:pt x="116" y="47"/>
                    <a:pt x="116" y="49"/>
                  </a:cubicBezTo>
                  <a:cubicBezTo>
                    <a:pt x="116" y="51"/>
                    <a:pt x="118" y="50"/>
                    <a:pt x="118" y="48"/>
                  </a:cubicBezTo>
                  <a:cubicBezTo>
                    <a:pt x="118" y="46"/>
                    <a:pt x="119" y="45"/>
                    <a:pt x="121" y="45"/>
                  </a:cubicBezTo>
                  <a:close/>
                  <a:moveTo>
                    <a:pt x="121" y="55"/>
                  </a:moveTo>
                  <a:cubicBezTo>
                    <a:pt x="121" y="55"/>
                    <a:pt x="120" y="55"/>
                    <a:pt x="120" y="55"/>
                  </a:cubicBezTo>
                  <a:cubicBezTo>
                    <a:pt x="117" y="55"/>
                    <a:pt x="116" y="57"/>
                    <a:pt x="117" y="59"/>
                  </a:cubicBezTo>
                  <a:cubicBezTo>
                    <a:pt x="118" y="61"/>
                    <a:pt x="119" y="60"/>
                    <a:pt x="121" y="59"/>
                  </a:cubicBezTo>
                  <a:cubicBezTo>
                    <a:pt x="121" y="55"/>
                    <a:pt x="121" y="55"/>
                    <a:pt x="121" y="55"/>
                  </a:cubicBezTo>
                  <a:close/>
                  <a:moveTo>
                    <a:pt x="121" y="61"/>
                  </a:moveTo>
                  <a:cubicBezTo>
                    <a:pt x="121" y="62"/>
                    <a:pt x="121" y="62"/>
                    <a:pt x="121" y="62"/>
                  </a:cubicBezTo>
                  <a:cubicBezTo>
                    <a:pt x="121" y="62"/>
                    <a:pt x="121" y="61"/>
                    <a:pt x="121" y="61"/>
                  </a:cubicBezTo>
                  <a:close/>
                  <a:moveTo>
                    <a:pt x="121" y="77"/>
                  </a:moveTo>
                  <a:cubicBezTo>
                    <a:pt x="121" y="122"/>
                    <a:pt x="121" y="122"/>
                    <a:pt x="121" y="122"/>
                  </a:cubicBezTo>
                  <a:cubicBezTo>
                    <a:pt x="118" y="120"/>
                    <a:pt x="115" y="121"/>
                    <a:pt x="112" y="122"/>
                  </a:cubicBezTo>
                  <a:cubicBezTo>
                    <a:pt x="112" y="122"/>
                    <a:pt x="112" y="122"/>
                    <a:pt x="112" y="122"/>
                  </a:cubicBezTo>
                  <a:cubicBezTo>
                    <a:pt x="112" y="74"/>
                    <a:pt x="112" y="74"/>
                    <a:pt x="112" y="74"/>
                  </a:cubicBezTo>
                  <a:cubicBezTo>
                    <a:pt x="113" y="74"/>
                    <a:pt x="114" y="74"/>
                    <a:pt x="114" y="74"/>
                  </a:cubicBezTo>
                  <a:cubicBezTo>
                    <a:pt x="117" y="75"/>
                    <a:pt x="119" y="76"/>
                    <a:pt x="121" y="77"/>
                  </a:cubicBezTo>
                  <a:close/>
                  <a:moveTo>
                    <a:pt x="121" y="147"/>
                  </a:moveTo>
                  <a:cubicBezTo>
                    <a:pt x="121" y="153"/>
                    <a:pt x="121" y="153"/>
                    <a:pt x="121" y="153"/>
                  </a:cubicBezTo>
                  <a:cubicBezTo>
                    <a:pt x="120" y="151"/>
                    <a:pt x="120" y="146"/>
                    <a:pt x="116" y="146"/>
                  </a:cubicBezTo>
                  <a:cubicBezTo>
                    <a:pt x="115" y="146"/>
                    <a:pt x="113" y="146"/>
                    <a:pt x="112" y="145"/>
                  </a:cubicBezTo>
                  <a:cubicBezTo>
                    <a:pt x="112" y="134"/>
                    <a:pt x="112" y="134"/>
                    <a:pt x="112" y="134"/>
                  </a:cubicBezTo>
                  <a:cubicBezTo>
                    <a:pt x="115" y="132"/>
                    <a:pt x="117" y="131"/>
                    <a:pt x="117" y="132"/>
                  </a:cubicBezTo>
                  <a:cubicBezTo>
                    <a:pt x="117" y="135"/>
                    <a:pt x="115" y="142"/>
                    <a:pt x="118" y="142"/>
                  </a:cubicBezTo>
                  <a:cubicBezTo>
                    <a:pt x="122" y="142"/>
                    <a:pt x="119" y="145"/>
                    <a:pt x="121" y="147"/>
                  </a:cubicBezTo>
                  <a:cubicBezTo>
                    <a:pt x="121" y="147"/>
                    <a:pt x="121" y="147"/>
                    <a:pt x="121" y="147"/>
                  </a:cubicBezTo>
                  <a:close/>
                  <a:moveTo>
                    <a:pt x="112" y="24"/>
                  </a:moveTo>
                  <a:cubicBezTo>
                    <a:pt x="112" y="22"/>
                    <a:pt x="112" y="22"/>
                    <a:pt x="112" y="22"/>
                  </a:cubicBezTo>
                  <a:cubicBezTo>
                    <a:pt x="113" y="23"/>
                    <a:pt x="114" y="24"/>
                    <a:pt x="112" y="24"/>
                  </a:cubicBezTo>
                  <a:close/>
                  <a:moveTo>
                    <a:pt x="112" y="20"/>
                  </a:moveTo>
                  <a:cubicBezTo>
                    <a:pt x="113" y="20"/>
                    <a:pt x="113" y="20"/>
                    <a:pt x="113" y="20"/>
                  </a:cubicBezTo>
                  <a:cubicBezTo>
                    <a:pt x="117" y="18"/>
                    <a:pt x="115" y="14"/>
                    <a:pt x="112" y="13"/>
                  </a:cubicBezTo>
                  <a:lnTo>
                    <a:pt x="112" y="20"/>
                  </a:lnTo>
                  <a:close/>
                  <a:moveTo>
                    <a:pt x="112" y="8"/>
                  </a:moveTo>
                  <a:cubicBezTo>
                    <a:pt x="112" y="11"/>
                    <a:pt x="112" y="11"/>
                    <a:pt x="112" y="11"/>
                  </a:cubicBezTo>
                  <a:cubicBezTo>
                    <a:pt x="110" y="9"/>
                    <a:pt x="108" y="8"/>
                    <a:pt x="112" y="8"/>
                  </a:cubicBezTo>
                  <a:close/>
                  <a:moveTo>
                    <a:pt x="112" y="13"/>
                  </a:moveTo>
                  <a:cubicBezTo>
                    <a:pt x="112" y="13"/>
                    <a:pt x="112" y="13"/>
                    <a:pt x="112" y="13"/>
                  </a:cubicBezTo>
                  <a:cubicBezTo>
                    <a:pt x="110" y="13"/>
                    <a:pt x="111" y="10"/>
                    <a:pt x="106" y="10"/>
                  </a:cubicBezTo>
                  <a:cubicBezTo>
                    <a:pt x="102" y="10"/>
                    <a:pt x="108" y="15"/>
                    <a:pt x="107" y="18"/>
                  </a:cubicBezTo>
                  <a:cubicBezTo>
                    <a:pt x="107" y="20"/>
                    <a:pt x="109" y="22"/>
                    <a:pt x="112" y="20"/>
                  </a:cubicBezTo>
                  <a:cubicBezTo>
                    <a:pt x="112" y="13"/>
                    <a:pt x="112" y="13"/>
                    <a:pt x="112" y="13"/>
                  </a:cubicBezTo>
                  <a:close/>
                  <a:moveTo>
                    <a:pt x="112" y="22"/>
                  </a:moveTo>
                  <a:cubicBezTo>
                    <a:pt x="112" y="24"/>
                    <a:pt x="112" y="24"/>
                    <a:pt x="112" y="24"/>
                  </a:cubicBezTo>
                  <a:cubicBezTo>
                    <a:pt x="112" y="24"/>
                    <a:pt x="112" y="24"/>
                    <a:pt x="112" y="24"/>
                  </a:cubicBezTo>
                  <a:cubicBezTo>
                    <a:pt x="109" y="24"/>
                    <a:pt x="109" y="22"/>
                    <a:pt x="111" y="22"/>
                  </a:cubicBezTo>
                  <a:cubicBezTo>
                    <a:pt x="112" y="22"/>
                    <a:pt x="112" y="22"/>
                    <a:pt x="112" y="22"/>
                  </a:cubicBezTo>
                  <a:close/>
                  <a:moveTo>
                    <a:pt x="112" y="27"/>
                  </a:moveTo>
                  <a:cubicBezTo>
                    <a:pt x="112" y="31"/>
                    <a:pt x="112" y="31"/>
                    <a:pt x="112" y="31"/>
                  </a:cubicBezTo>
                  <a:cubicBezTo>
                    <a:pt x="111" y="32"/>
                    <a:pt x="111" y="32"/>
                    <a:pt x="110" y="31"/>
                  </a:cubicBezTo>
                  <a:cubicBezTo>
                    <a:pt x="108" y="29"/>
                    <a:pt x="106" y="26"/>
                    <a:pt x="109" y="26"/>
                  </a:cubicBezTo>
                  <a:cubicBezTo>
                    <a:pt x="111" y="26"/>
                    <a:pt x="111" y="27"/>
                    <a:pt x="112" y="27"/>
                  </a:cubicBezTo>
                  <a:close/>
                  <a:moveTo>
                    <a:pt x="112" y="47"/>
                  </a:moveTo>
                  <a:cubicBezTo>
                    <a:pt x="112" y="59"/>
                    <a:pt x="112" y="59"/>
                    <a:pt x="112" y="59"/>
                  </a:cubicBezTo>
                  <a:cubicBezTo>
                    <a:pt x="112" y="59"/>
                    <a:pt x="112" y="61"/>
                    <a:pt x="110" y="61"/>
                  </a:cubicBezTo>
                  <a:cubicBezTo>
                    <a:pt x="108" y="61"/>
                    <a:pt x="108" y="65"/>
                    <a:pt x="107" y="66"/>
                  </a:cubicBezTo>
                  <a:cubicBezTo>
                    <a:pt x="106" y="67"/>
                    <a:pt x="108" y="68"/>
                    <a:pt x="108" y="70"/>
                  </a:cubicBezTo>
                  <a:cubicBezTo>
                    <a:pt x="108" y="72"/>
                    <a:pt x="109" y="72"/>
                    <a:pt x="112" y="74"/>
                  </a:cubicBezTo>
                  <a:cubicBezTo>
                    <a:pt x="112" y="122"/>
                    <a:pt x="112" y="122"/>
                    <a:pt x="112" y="122"/>
                  </a:cubicBezTo>
                  <a:cubicBezTo>
                    <a:pt x="110" y="122"/>
                    <a:pt x="107" y="121"/>
                    <a:pt x="105" y="123"/>
                  </a:cubicBezTo>
                  <a:cubicBezTo>
                    <a:pt x="105" y="123"/>
                    <a:pt x="104" y="123"/>
                    <a:pt x="104" y="124"/>
                  </a:cubicBezTo>
                  <a:cubicBezTo>
                    <a:pt x="104" y="49"/>
                    <a:pt x="104" y="49"/>
                    <a:pt x="104" y="49"/>
                  </a:cubicBezTo>
                  <a:cubicBezTo>
                    <a:pt x="107" y="49"/>
                    <a:pt x="108" y="48"/>
                    <a:pt x="107" y="47"/>
                  </a:cubicBezTo>
                  <a:cubicBezTo>
                    <a:pt x="106" y="46"/>
                    <a:pt x="106" y="44"/>
                    <a:pt x="104" y="44"/>
                  </a:cubicBezTo>
                  <a:cubicBezTo>
                    <a:pt x="104" y="44"/>
                    <a:pt x="104" y="44"/>
                    <a:pt x="104" y="44"/>
                  </a:cubicBezTo>
                  <a:cubicBezTo>
                    <a:pt x="104" y="41"/>
                    <a:pt x="104" y="41"/>
                    <a:pt x="104" y="41"/>
                  </a:cubicBezTo>
                  <a:cubicBezTo>
                    <a:pt x="104" y="41"/>
                    <a:pt x="104" y="41"/>
                    <a:pt x="105" y="41"/>
                  </a:cubicBezTo>
                  <a:cubicBezTo>
                    <a:pt x="106" y="40"/>
                    <a:pt x="107" y="38"/>
                    <a:pt x="108" y="40"/>
                  </a:cubicBezTo>
                  <a:cubicBezTo>
                    <a:pt x="109" y="42"/>
                    <a:pt x="107" y="44"/>
                    <a:pt x="110" y="44"/>
                  </a:cubicBezTo>
                  <a:cubicBezTo>
                    <a:pt x="112" y="44"/>
                    <a:pt x="111" y="48"/>
                    <a:pt x="112" y="47"/>
                  </a:cubicBezTo>
                  <a:close/>
                  <a:moveTo>
                    <a:pt x="112" y="134"/>
                  </a:moveTo>
                  <a:cubicBezTo>
                    <a:pt x="112" y="145"/>
                    <a:pt x="112" y="145"/>
                    <a:pt x="112" y="145"/>
                  </a:cubicBezTo>
                  <a:cubicBezTo>
                    <a:pt x="110" y="144"/>
                    <a:pt x="108" y="142"/>
                    <a:pt x="105" y="142"/>
                  </a:cubicBezTo>
                  <a:cubicBezTo>
                    <a:pt x="105" y="142"/>
                    <a:pt x="104" y="142"/>
                    <a:pt x="104" y="142"/>
                  </a:cubicBezTo>
                  <a:cubicBezTo>
                    <a:pt x="104" y="135"/>
                    <a:pt x="104" y="135"/>
                    <a:pt x="104" y="135"/>
                  </a:cubicBezTo>
                  <a:cubicBezTo>
                    <a:pt x="106" y="137"/>
                    <a:pt x="108" y="139"/>
                    <a:pt x="110" y="137"/>
                  </a:cubicBezTo>
                  <a:cubicBezTo>
                    <a:pt x="110" y="136"/>
                    <a:pt x="111" y="135"/>
                    <a:pt x="112" y="134"/>
                  </a:cubicBezTo>
                  <a:close/>
                  <a:moveTo>
                    <a:pt x="104" y="47"/>
                  </a:moveTo>
                  <a:cubicBezTo>
                    <a:pt x="105" y="47"/>
                    <a:pt x="105" y="46"/>
                    <a:pt x="104" y="46"/>
                  </a:cubicBezTo>
                  <a:cubicBezTo>
                    <a:pt x="104" y="47"/>
                    <a:pt x="104" y="47"/>
                    <a:pt x="104" y="47"/>
                  </a:cubicBezTo>
                  <a:close/>
                  <a:moveTo>
                    <a:pt x="104" y="31"/>
                  </a:moveTo>
                  <a:cubicBezTo>
                    <a:pt x="105" y="31"/>
                    <a:pt x="106" y="31"/>
                    <a:pt x="107" y="31"/>
                  </a:cubicBezTo>
                  <a:cubicBezTo>
                    <a:pt x="109" y="31"/>
                    <a:pt x="106" y="29"/>
                    <a:pt x="104" y="29"/>
                  </a:cubicBezTo>
                  <a:cubicBezTo>
                    <a:pt x="104" y="31"/>
                    <a:pt x="104" y="31"/>
                    <a:pt x="104" y="31"/>
                  </a:cubicBezTo>
                  <a:close/>
                  <a:moveTo>
                    <a:pt x="104" y="27"/>
                  </a:moveTo>
                  <a:cubicBezTo>
                    <a:pt x="105" y="27"/>
                    <a:pt x="109" y="25"/>
                    <a:pt x="107" y="25"/>
                  </a:cubicBezTo>
                  <a:cubicBezTo>
                    <a:pt x="105" y="25"/>
                    <a:pt x="108" y="22"/>
                    <a:pt x="106" y="22"/>
                  </a:cubicBezTo>
                  <a:cubicBezTo>
                    <a:pt x="105" y="22"/>
                    <a:pt x="104" y="22"/>
                    <a:pt x="104" y="23"/>
                  </a:cubicBezTo>
                  <a:cubicBezTo>
                    <a:pt x="104" y="27"/>
                    <a:pt x="104" y="27"/>
                    <a:pt x="104" y="27"/>
                  </a:cubicBezTo>
                  <a:close/>
                  <a:moveTo>
                    <a:pt x="104" y="23"/>
                  </a:moveTo>
                  <a:cubicBezTo>
                    <a:pt x="104" y="20"/>
                    <a:pt x="104" y="20"/>
                    <a:pt x="104" y="20"/>
                  </a:cubicBezTo>
                  <a:cubicBezTo>
                    <a:pt x="105" y="21"/>
                    <a:pt x="105" y="22"/>
                    <a:pt x="104" y="23"/>
                  </a:cubicBezTo>
                  <a:close/>
                  <a:moveTo>
                    <a:pt x="107" y="33"/>
                  </a:moveTo>
                  <a:cubicBezTo>
                    <a:pt x="104" y="33"/>
                    <a:pt x="104" y="35"/>
                    <a:pt x="105" y="37"/>
                  </a:cubicBezTo>
                  <a:cubicBezTo>
                    <a:pt x="106" y="39"/>
                    <a:pt x="107" y="39"/>
                    <a:pt x="107" y="38"/>
                  </a:cubicBezTo>
                  <a:cubicBezTo>
                    <a:pt x="108" y="37"/>
                    <a:pt x="110" y="36"/>
                    <a:pt x="111" y="35"/>
                  </a:cubicBezTo>
                  <a:cubicBezTo>
                    <a:pt x="112" y="33"/>
                    <a:pt x="109" y="33"/>
                    <a:pt x="107" y="33"/>
                  </a:cubicBezTo>
                  <a:close/>
                  <a:moveTo>
                    <a:pt x="104" y="20"/>
                  </a:moveTo>
                  <a:cubicBezTo>
                    <a:pt x="104" y="23"/>
                    <a:pt x="104" y="23"/>
                    <a:pt x="104" y="23"/>
                  </a:cubicBezTo>
                  <a:cubicBezTo>
                    <a:pt x="103" y="23"/>
                    <a:pt x="103" y="23"/>
                    <a:pt x="102" y="23"/>
                  </a:cubicBezTo>
                  <a:cubicBezTo>
                    <a:pt x="101" y="22"/>
                    <a:pt x="100" y="22"/>
                    <a:pt x="99" y="22"/>
                  </a:cubicBezTo>
                  <a:cubicBezTo>
                    <a:pt x="99" y="19"/>
                    <a:pt x="99" y="19"/>
                    <a:pt x="99" y="19"/>
                  </a:cubicBezTo>
                  <a:cubicBezTo>
                    <a:pt x="100" y="19"/>
                    <a:pt x="100" y="19"/>
                    <a:pt x="101" y="19"/>
                  </a:cubicBezTo>
                  <a:cubicBezTo>
                    <a:pt x="102" y="19"/>
                    <a:pt x="103" y="19"/>
                    <a:pt x="104" y="20"/>
                  </a:cubicBezTo>
                  <a:close/>
                  <a:moveTo>
                    <a:pt x="104" y="23"/>
                  </a:moveTo>
                  <a:cubicBezTo>
                    <a:pt x="104" y="27"/>
                    <a:pt x="104" y="27"/>
                    <a:pt x="104" y="27"/>
                  </a:cubicBezTo>
                  <a:cubicBezTo>
                    <a:pt x="104" y="26"/>
                    <a:pt x="103" y="26"/>
                    <a:pt x="103" y="26"/>
                  </a:cubicBezTo>
                  <a:cubicBezTo>
                    <a:pt x="103" y="25"/>
                    <a:pt x="103" y="24"/>
                    <a:pt x="104" y="23"/>
                  </a:cubicBezTo>
                  <a:close/>
                  <a:moveTo>
                    <a:pt x="104" y="29"/>
                  </a:moveTo>
                  <a:cubicBezTo>
                    <a:pt x="104" y="29"/>
                    <a:pt x="103" y="29"/>
                    <a:pt x="103" y="29"/>
                  </a:cubicBezTo>
                  <a:cubicBezTo>
                    <a:pt x="102" y="29"/>
                    <a:pt x="101" y="26"/>
                    <a:pt x="99" y="26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99" y="30"/>
                    <a:pt x="99" y="30"/>
                    <a:pt x="99" y="30"/>
                  </a:cubicBezTo>
                  <a:cubicBezTo>
                    <a:pt x="100" y="30"/>
                    <a:pt x="102" y="31"/>
                    <a:pt x="104" y="31"/>
                  </a:cubicBezTo>
                  <a:cubicBezTo>
                    <a:pt x="104" y="29"/>
                    <a:pt x="104" y="29"/>
                    <a:pt x="104" y="29"/>
                  </a:cubicBezTo>
                  <a:close/>
                  <a:moveTo>
                    <a:pt x="104" y="41"/>
                  </a:moveTo>
                  <a:cubicBezTo>
                    <a:pt x="104" y="44"/>
                    <a:pt x="104" y="44"/>
                    <a:pt x="104" y="44"/>
                  </a:cubicBezTo>
                  <a:cubicBezTo>
                    <a:pt x="103" y="43"/>
                    <a:pt x="103" y="42"/>
                    <a:pt x="104" y="41"/>
                  </a:cubicBezTo>
                  <a:close/>
                  <a:moveTo>
                    <a:pt x="104" y="46"/>
                  </a:moveTo>
                  <a:cubicBezTo>
                    <a:pt x="104" y="47"/>
                    <a:pt x="104" y="47"/>
                    <a:pt x="104" y="47"/>
                  </a:cubicBezTo>
                  <a:cubicBezTo>
                    <a:pt x="104" y="47"/>
                    <a:pt x="103" y="47"/>
                    <a:pt x="103" y="47"/>
                  </a:cubicBezTo>
                  <a:cubicBezTo>
                    <a:pt x="101" y="47"/>
                    <a:pt x="99" y="47"/>
                    <a:pt x="99" y="46"/>
                  </a:cubicBezTo>
                  <a:cubicBezTo>
                    <a:pt x="99" y="45"/>
                    <a:pt x="99" y="45"/>
                    <a:pt x="99" y="45"/>
                  </a:cubicBezTo>
                  <a:cubicBezTo>
                    <a:pt x="99" y="44"/>
                    <a:pt x="99" y="44"/>
                    <a:pt x="100" y="44"/>
                  </a:cubicBezTo>
                  <a:cubicBezTo>
                    <a:pt x="101" y="44"/>
                    <a:pt x="103" y="45"/>
                    <a:pt x="104" y="46"/>
                  </a:cubicBezTo>
                  <a:close/>
                  <a:moveTo>
                    <a:pt x="104" y="49"/>
                  </a:moveTo>
                  <a:cubicBezTo>
                    <a:pt x="104" y="124"/>
                    <a:pt x="104" y="124"/>
                    <a:pt x="104" y="124"/>
                  </a:cubicBezTo>
                  <a:cubicBezTo>
                    <a:pt x="102" y="127"/>
                    <a:pt x="101" y="131"/>
                    <a:pt x="102" y="133"/>
                  </a:cubicBezTo>
                  <a:cubicBezTo>
                    <a:pt x="103" y="134"/>
                    <a:pt x="103" y="134"/>
                    <a:pt x="104" y="135"/>
                  </a:cubicBezTo>
                  <a:cubicBezTo>
                    <a:pt x="104" y="142"/>
                    <a:pt x="104" y="142"/>
                    <a:pt x="104" y="142"/>
                  </a:cubicBezTo>
                  <a:cubicBezTo>
                    <a:pt x="102" y="142"/>
                    <a:pt x="100" y="141"/>
                    <a:pt x="99" y="140"/>
                  </a:cubicBezTo>
                  <a:cubicBezTo>
                    <a:pt x="99" y="49"/>
                    <a:pt x="99" y="49"/>
                    <a:pt x="99" y="49"/>
                  </a:cubicBezTo>
                  <a:cubicBezTo>
                    <a:pt x="99" y="49"/>
                    <a:pt x="100" y="49"/>
                    <a:pt x="100" y="49"/>
                  </a:cubicBezTo>
                  <a:cubicBezTo>
                    <a:pt x="102" y="49"/>
                    <a:pt x="103" y="49"/>
                    <a:pt x="104" y="49"/>
                  </a:cubicBezTo>
                  <a:close/>
                  <a:moveTo>
                    <a:pt x="99" y="41"/>
                  </a:moveTo>
                  <a:cubicBezTo>
                    <a:pt x="99" y="33"/>
                    <a:pt x="99" y="33"/>
                    <a:pt x="99" y="33"/>
                  </a:cubicBezTo>
                  <a:cubicBezTo>
                    <a:pt x="99" y="33"/>
                    <a:pt x="99" y="33"/>
                    <a:pt x="100" y="33"/>
                  </a:cubicBezTo>
                  <a:cubicBezTo>
                    <a:pt x="102" y="33"/>
                    <a:pt x="101" y="38"/>
                    <a:pt x="102" y="38"/>
                  </a:cubicBezTo>
                  <a:cubicBezTo>
                    <a:pt x="104" y="37"/>
                    <a:pt x="102" y="41"/>
                    <a:pt x="99" y="41"/>
                  </a:cubicBezTo>
                  <a:cubicBezTo>
                    <a:pt x="99" y="41"/>
                    <a:pt x="99" y="41"/>
                    <a:pt x="99" y="41"/>
                  </a:cubicBezTo>
                  <a:close/>
                  <a:moveTo>
                    <a:pt x="99" y="15"/>
                  </a:moveTo>
                  <a:cubicBezTo>
                    <a:pt x="99" y="13"/>
                    <a:pt x="99" y="13"/>
                    <a:pt x="99" y="13"/>
                  </a:cubicBezTo>
                  <a:cubicBezTo>
                    <a:pt x="99" y="13"/>
                    <a:pt x="99" y="13"/>
                    <a:pt x="100" y="13"/>
                  </a:cubicBezTo>
                  <a:cubicBezTo>
                    <a:pt x="102" y="13"/>
                    <a:pt x="104" y="16"/>
                    <a:pt x="102" y="16"/>
                  </a:cubicBezTo>
                  <a:cubicBezTo>
                    <a:pt x="100" y="16"/>
                    <a:pt x="99" y="16"/>
                    <a:pt x="99" y="15"/>
                  </a:cubicBezTo>
                  <a:close/>
                  <a:moveTo>
                    <a:pt x="99" y="13"/>
                  </a:moveTo>
                  <a:cubicBezTo>
                    <a:pt x="99" y="15"/>
                    <a:pt x="99" y="15"/>
                    <a:pt x="99" y="15"/>
                  </a:cubicBezTo>
                  <a:cubicBezTo>
                    <a:pt x="98" y="14"/>
                    <a:pt x="98" y="14"/>
                    <a:pt x="99" y="13"/>
                  </a:cubicBezTo>
                  <a:close/>
                  <a:moveTo>
                    <a:pt x="99" y="19"/>
                  </a:moveTo>
                  <a:cubicBezTo>
                    <a:pt x="99" y="22"/>
                    <a:pt x="99" y="22"/>
                    <a:pt x="99" y="22"/>
                  </a:cubicBezTo>
                  <a:cubicBezTo>
                    <a:pt x="98" y="22"/>
                    <a:pt x="97" y="22"/>
                    <a:pt x="96" y="22"/>
                  </a:cubicBezTo>
                  <a:cubicBezTo>
                    <a:pt x="96" y="18"/>
                    <a:pt x="96" y="18"/>
                    <a:pt x="96" y="18"/>
                  </a:cubicBezTo>
                  <a:cubicBezTo>
                    <a:pt x="97" y="18"/>
                    <a:pt x="98" y="18"/>
                    <a:pt x="99" y="19"/>
                  </a:cubicBezTo>
                  <a:close/>
                  <a:moveTo>
                    <a:pt x="99" y="26"/>
                  </a:moveTo>
                  <a:cubicBezTo>
                    <a:pt x="99" y="30"/>
                    <a:pt x="99" y="30"/>
                    <a:pt x="99" y="30"/>
                  </a:cubicBezTo>
                  <a:cubicBezTo>
                    <a:pt x="98" y="30"/>
                    <a:pt x="98" y="30"/>
                    <a:pt x="98" y="30"/>
                  </a:cubicBezTo>
                  <a:cubicBezTo>
                    <a:pt x="96" y="30"/>
                    <a:pt x="96" y="26"/>
                    <a:pt x="99" y="26"/>
                  </a:cubicBezTo>
                  <a:close/>
                  <a:moveTo>
                    <a:pt x="99" y="33"/>
                  </a:moveTo>
                  <a:cubicBezTo>
                    <a:pt x="99" y="41"/>
                    <a:pt x="99" y="41"/>
                    <a:pt x="99" y="41"/>
                  </a:cubicBezTo>
                  <a:cubicBezTo>
                    <a:pt x="98" y="41"/>
                    <a:pt x="96" y="40"/>
                    <a:pt x="96" y="39"/>
                  </a:cubicBezTo>
                  <a:cubicBezTo>
                    <a:pt x="96" y="37"/>
                    <a:pt x="96" y="37"/>
                    <a:pt x="96" y="37"/>
                  </a:cubicBezTo>
                  <a:cubicBezTo>
                    <a:pt x="98" y="37"/>
                    <a:pt x="99" y="36"/>
                    <a:pt x="98" y="35"/>
                  </a:cubicBezTo>
                  <a:cubicBezTo>
                    <a:pt x="97" y="35"/>
                    <a:pt x="97" y="34"/>
                    <a:pt x="99" y="33"/>
                  </a:cubicBezTo>
                  <a:close/>
                  <a:moveTo>
                    <a:pt x="99" y="45"/>
                  </a:moveTo>
                  <a:cubicBezTo>
                    <a:pt x="99" y="46"/>
                    <a:pt x="99" y="46"/>
                    <a:pt x="99" y="46"/>
                  </a:cubicBezTo>
                  <a:cubicBezTo>
                    <a:pt x="98" y="46"/>
                    <a:pt x="98" y="45"/>
                    <a:pt x="99" y="45"/>
                  </a:cubicBezTo>
                  <a:close/>
                  <a:moveTo>
                    <a:pt x="99" y="49"/>
                  </a:moveTo>
                  <a:cubicBezTo>
                    <a:pt x="99" y="140"/>
                    <a:pt x="99" y="140"/>
                    <a:pt x="99" y="140"/>
                  </a:cubicBezTo>
                  <a:cubicBezTo>
                    <a:pt x="98" y="140"/>
                    <a:pt x="97" y="139"/>
                    <a:pt x="96" y="139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8"/>
                    <a:pt x="97" y="49"/>
                    <a:pt x="99" y="49"/>
                  </a:cubicBezTo>
                  <a:close/>
                  <a:moveTo>
                    <a:pt x="96" y="44"/>
                  </a:moveTo>
                  <a:cubicBezTo>
                    <a:pt x="96" y="43"/>
                    <a:pt x="96" y="43"/>
                    <a:pt x="96" y="43"/>
                  </a:cubicBezTo>
                  <a:cubicBezTo>
                    <a:pt x="96" y="43"/>
                    <a:pt x="96" y="43"/>
                    <a:pt x="96" y="43"/>
                  </a:cubicBezTo>
                  <a:cubicBezTo>
                    <a:pt x="97" y="43"/>
                    <a:pt x="97" y="44"/>
                    <a:pt x="96" y="44"/>
                  </a:cubicBezTo>
                  <a:close/>
                  <a:moveTo>
                    <a:pt x="96" y="18"/>
                  </a:moveTo>
                  <a:cubicBezTo>
                    <a:pt x="96" y="22"/>
                    <a:pt x="96" y="22"/>
                    <a:pt x="96" y="22"/>
                  </a:cubicBezTo>
                  <a:cubicBezTo>
                    <a:pt x="95" y="22"/>
                    <a:pt x="94" y="22"/>
                    <a:pt x="94" y="22"/>
                  </a:cubicBezTo>
                  <a:cubicBezTo>
                    <a:pt x="93" y="22"/>
                    <a:pt x="92" y="22"/>
                    <a:pt x="91" y="21"/>
                  </a:cubicBezTo>
                  <a:cubicBezTo>
                    <a:pt x="91" y="17"/>
                    <a:pt x="91" y="17"/>
                    <a:pt x="91" y="17"/>
                  </a:cubicBezTo>
                  <a:cubicBezTo>
                    <a:pt x="93" y="17"/>
                    <a:pt x="94" y="18"/>
                    <a:pt x="96" y="18"/>
                  </a:cubicBezTo>
                  <a:close/>
                  <a:moveTo>
                    <a:pt x="96" y="37"/>
                  </a:moveTo>
                  <a:cubicBezTo>
                    <a:pt x="96" y="39"/>
                    <a:pt x="96" y="39"/>
                    <a:pt x="96" y="39"/>
                  </a:cubicBezTo>
                  <a:cubicBezTo>
                    <a:pt x="94" y="38"/>
                    <a:pt x="94" y="37"/>
                    <a:pt x="95" y="37"/>
                  </a:cubicBezTo>
                  <a:cubicBezTo>
                    <a:pt x="96" y="37"/>
                    <a:pt x="96" y="37"/>
                    <a:pt x="96" y="37"/>
                  </a:cubicBezTo>
                  <a:close/>
                  <a:moveTo>
                    <a:pt x="96" y="43"/>
                  </a:moveTo>
                  <a:cubicBezTo>
                    <a:pt x="94" y="43"/>
                    <a:pt x="92" y="41"/>
                    <a:pt x="91" y="38"/>
                  </a:cubicBezTo>
                  <a:cubicBezTo>
                    <a:pt x="91" y="45"/>
                    <a:pt x="91" y="45"/>
                    <a:pt x="91" y="45"/>
                  </a:cubicBezTo>
                  <a:cubicBezTo>
                    <a:pt x="91" y="45"/>
                    <a:pt x="91" y="45"/>
                    <a:pt x="92" y="45"/>
                  </a:cubicBezTo>
                  <a:cubicBezTo>
                    <a:pt x="93" y="45"/>
                    <a:pt x="95" y="45"/>
                    <a:pt x="96" y="44"/>
                  </a:cubicBezTo>
                  <a:cubicBezTo>
                    <a:pt x="96" y="43"/>
                    <a:pt x="96" y="43"/>
                    <a:pt x="96" y="43"/>
                  </a:cubicBezTo>
                  <a:close/>
                  <a:moveTo>
                    <a:pt x="96" y="48"/>
                  </a:moveTo>
                  <a:cubicBezTo>
                    <a:pt x="96" y="139"/>
                    <a:pt x="96" y="139"/>
                    <a:pt x="96" y="139"/>
                  </a:cubicBezTo>
                  <a:cubicBezTo>
                    <a:pt x="95" y="139"/>
                    <a:pt x="95" y="139"/>
                    <a:pt x="94" y="139"/>
                  </a:cubicBezTo>
                  <a:cubicBezTo>
                    <a:pt x="93" y="139"/>
                    <a:pt x="92" y="136"/>
                    <a:pt x="91" y="134"/>
                  </a:cubicBezTo>
                  <a:cubicBezTo>
                    <a:pt x="91" y="47"/>
                    <a:pt x="91" y="47"/>
                    <a:pt x="91" y="47"/>
                  </a:cubicBezTo>
                  <a:cubicBezTo>
                    <a:pt x="93" y="47"/>
                    <a:pt x="94" y="48"/>
                    <a:pt x="96" y="48"/>
                  </a:cubicBezTo>
                  <a:close/>
                  <a:moveTo>
                    <a:pt x="91" y="30"/>
                  </a:moveTo>
                  <a:cubicBezTo>
                    <a:pt x="91" y="29"/>
                    <a:pt x="91" y="29"/>
                    <a:pt x="91" y="29"/>
                  </a:cubicBezTo>
                  <a:cubicBezTo>
                    <a:pt x="93" y="29"/>
                    <a:pt x="93" y="30"/>
                    <a:pt x="91" y="30"/>
                  </a:cubicBezTo>
                  <a:close/>
                  <a:moveTo>
                    <a:pt x="91" y="27"/>
                  </a:moveTo>
                  <a:cubicBezTo>
                    <a:pt x="91" y="25"/>
                    <a:pt x="91" y="25"/>
                    <a:pt x="91" y="25"/>
                  </a:cubicBezTo>
                  <a:cubicBezTo>
                    <a:pt x="91" y="25"/>
                    <a:pt x="91" y="25"/>
                    <a:pt x="92" y="25"/>
                  </a:cubicBezTo>
                  <a:cubicBezTo>
                    <a:pt x="94" y="25"/>
                    <a:pt x="95" y="27"/>
                    <a:pt x="92" y="27"/>
                  </a:cubicBezTo>
                  <a:cubicBezTo>
                    <a:pt x="92" y="27"/>
                    <a:pt x="91" y="27"/>
                    <a:pt x="91" y="27"/>
                  </a:cubicBezTo>
                  <a:close/>
                  <a:moveTo>
                    <a:pt x="91" y="17"/>
                  </a:moveTo>
                  <a:cubicBezTo>
                    <a:pt x="91" y="21"/>
                    <a:pt x="91" y="21"/>
                    <a:pt x="91" y="21"/>
                  </a:cubicBezTo>
                  <a:cubicBezTo>
                    <a:pt x="90" y="19"/>
                    <a:pt x="89" y="17"/>
                    <a:pt x="91" y="17"/>
                  </a:cubicBezTo>
                  <a:cubicBezTo>
                    <a:pt x="91" y="17"/>
                    <a:pt x="91" y="17"/>
                    <a:pt x="91" y="17"/>
                  </a:cubicBezTo>
                  <a:close/>
                  <a:moveTo>
                    <a:pt x="91" y="25"/>
                  </a:moveTo>
                  <a:cubicBezTo>
                    <a:pt x="91" y="27"/>
                    <a:pt x="91" y="27"/>
                    <a:pt x="91" y="27"/>
                  </a:cubicBezTo>
                  <a:cubicBezTo>
                    <a:pt x="89" y="27"/>
                    <a:pt x="89" y="25"/>
                    <a:pt x="91" y="25"/>
                  </a:cubicBezTo>
                  <a:close/>
                  <a:moveTo>
                    <a:pt x="91" y="29"/>
                  </a:moveTo>
                  <a:cubicBezTo>
                    <a:pt x="91" y="29"/>
                    <a:pt x="91" y="29"/>
                    <a:pt x="91" y="29"/>
                  </a:cubicBezTo>
                  <a:cubicBezTo>
                    <a:pt x="88" y="29"/>
                    <a:pt x="88" y="25"/>
                    <a:pt x="86" y="25"/>
                  </a:cubicBezTo>
                  <a:cubicBezTo>
                    <a:pt x="84" y="25"/>
                    <a:pt x="84" y="26"/>
                    <a:pt x="83" y="28"/>
                  </a:cubicBezTo>
                  <a:cubicBezTo>
                    <a:pt x="83" y="29"/>
                    <a:pt x="81" y="28"/>
                    <a:pt x="80" y="27"/>
                  </a:cubicBezTo>
                  <a:cubicBezTo>
                    <a:pt x="80" y="32"/>
                    <a:pt x="80" y="32"/>
                    <a:pt x="80" y="32"/>
                  </a:cubicBezTo>
                  <a:cubicBezTo>
                    <a:pt x="80" y="32"/>
                    <a:pt x="81" y="31"/>
                    <a:pt x="82" y="31"/>
                  </a:cubicBezTo>
                  <a:cubicBezTo>
                    <a:pt x="84" y="29"/>
                    <a:pt x="86" y="30"/>
                    <a:pt x="89" y="31"/>
                  </a:cubicBezTo>
                  <a:cubicBezTo>
                    <a:pt x="90" y="31"/>
                    <a:pt x="91" y="31"/>
                    <a:pt x="91" y="30"/>
                  </a:cubicBezTo>
                  <a:cubicBezTo>
                    <a:pt x="91" y="29"/>
                    <a:pt x="91" y="29"/>
                    <a:pt x="91" y="29"/>
                  </a:cubicBezTo>
                  <a:close/>
                  <a:moveTo>
                    <a:pt x="91" y="38"/>
                  </a:moveTo>
                  <a:cubicBezTo>
                    <a:pt x="91" y="45"/>
                    <a:pt x="91" y="45"/>
                    <a:pt x="91" y="45"/>
                  </a:cubicBezTo>
                  <a:cubicBezTo>
                    <a:pt x="88" y="45"/>
                    <a:pt x="83" y="48"/>
                    <a:pt x="80" y="46"/>
                  </a:cubicBezTo>
                  <a:cubicBezTo>
                    <a:pt x="80" y="35"/>
                    <a:pt x="80" y="35"/>
                    <a:pt x="80" y="35"/>
                  </a:cubicBezTo>
                  <a:cubicBezTo>
                    <a:pt x="81" y="35"/>
                    <a:pt x="82" y="36"/>
                    <a:pt x="83" y="36"/>
                  </a:cubicBezTo>
                  <a:cubicBezTo>
                    <a:pt x="86" y="36"/>
                    <a:pt x="90" y="34"/>
                    <a:pt x="91" y="38"/>
                  </a:cubicBezTo>
                  <a:cubicBezTo>
                    <a:pt x="91" y="38"/>
                    <a:pt x="91" y="38"/>
                    <a:pt x="91" y="38"/>
                  </a:cubicBezTo>
                  <a:close/>
                  <a:moveTo>
                    <a:pt x="91" y="47"/>
                  </a:moveTo>
                  <a:cubicBezTo>
                    <a:pt x="91" y="47"/>
                    <a:pt x="91" y="47"/>
                    <a:pt x="90" y="47"/>
                  </a:cubicBezTo>
                  <a:cubicBezTo>
                    <a:pt x="87" y="47"/>
                    <a:pt x="87" y="51"/>
                    <a:pt x="84" y="50"/>
                  </a:cubicBezTo>
                  <a:cubicBezTo>
                    <a:pt x="82" y="49"/>
                    <a:pt x="81" y="50"/>
                    <a:pt x="80" y="49"/>
                  </a:cubicBezTo>
                  <a:cubicBezTo>
                    <a:pt x="80" y="127"/>
                    <a:pt x="80" y="127"/>
                    <a:pt x="80" y="127"/>
                  </a:cubicBezTo>
                  <a:cubicBezTo>
                    <a:pt x="81" y="129"/>
                    <a:pt x="83" y="132"/>
                    <a:pt x="84" y="131"/>
                  </a:cubicBezTo>
                  <a:cubicBezTo>
                    <a:pt x="86" y="131"/>
                    <a:pt x="84" y="128"/>
                    <a:pt x="83" y="126"/>
                  </a:cubicBezTo>
                  <a:cubicBezTo>
                    <a:pt x="82" y="124"/>
                    <a:pt x="88" y="130"/>
                    <a:pt x="90" y="131"/>
                  </a:cubicBezTo>
                  <a:cubicBezTo>
                    <a:pt x="90" y="132"/>
                    <a:pt x="91" y="133"/>
                    <a:pt x="91" y="134"/>
                  </a:cubicBezTo>
                  <a:cubicBezTo>
                    <a:pt x="91" y="47"/>
                    <a:pt x="91" y="47"/>
                    <a:pt x="91" y="47"/>
                  </a:cubicBezTo>
                  <a:close/>
                  <a:moveTo>
                    <a:pt x="80" y="21"/>
                  </a:moveTo>
                  <a:cubicBezTo>
                    <a:pt x="80" y="19"/>
                    <a:pt x="80" y="19"/>
                    <a:pt x="80" y="19"/>
                  </a:cubicBezTo>
                  <a:cubicBezTo>
                    <a:pt x="80" y="19"/>
                    <a:pt x="81" y="19"/>
                    <a:pt x="82" y="19"/>
                  </a:cubicBezTo>
                  <a:cubicBezTo>
                    <a:pt x="84" y="19"/>
                    <a:pt x="86" y="23"/>
                    <a:pt x="83" y="23"/>
                  </a:cubicBezTo>
                  <a:cubicBezTo>
                    <a:pt x="81" y="23"/>
                    <a:pt x="80" y="22"/>
                    <a:pt x="80" y="21"/>
                  </a:cubicBezTo>
                  <a:close/>
                  <a:moveTo>
                    <a:pt x="80" y="19"/>
                  </a:moveTo>
                  <a:cubicBezTo>
                    <a:pt x="80" y="21"/>
                    <a:pt x="80" y="21"/>
                    <a:pt x="80" y="21"/>
                  </a:cubicBezTo>
                  <a:cubicBezTo>
                    <a:pt x="79" y="20"/>
                    <a:pt x="79" y="20"/>
                    <a:pt x="80" y="19"/>
                  </a:cubicBezTo>
                  <a:close/>
                  <a:moveTo>
                    <a:pt x="80" y="27"/>
                  </a:moveTo>
                  <a:cubicBezTo>
                    <a:pt x="80" y="32"/>
                    <a:pt x="80" y="32"/>
                    <a:pt x="80" y="32"/>
                  </a:cubicBezTo>
                  <a:cubicBezTo>
                    <a:pt x="79" y="33"/>
                    <a:pt x="78" y="33"/>
                    <a:pt x="78" y="32"/>
                  </a:cubicBezTo>
                  <a:cubicBezTo>
                    <a:pt x="78" y="31"/>
                    <a:pt x="77" y="32"/>
                    <a:pt x="75" y="31"/>
                  </a:cubicBezTo>
                  <a:cubicBezTo>
                    <a:pt x="75" y="27"/>
                    <a:pt x="75" y="27"/>
                    <a:pt x="75" y="27"/>
                  </a:cubicBezTo>
                  <a:cubicBezTo>
                    <a:pt x="76" y="27"/>
                    <a:pt x="77" y="27"/>
                    <a:pt x="77" y="27"/>
                  </a:cubicBezTo>
                  <a:cubicBezTo>
                    <a:pt x="78" y="26"/>
                    <a:pt x="79" y="27"/>
                    <a:pt x="80" y="27"/>
                  </a:cubicBezTo>
                  <a:close/>
                  <a:moveTo>
                    <a:pt x="80" y="35"/>
                  </a:moveTo>
                  <a:cubicBezTo>
                    <a:pt x="80" y="46"/>
                    <a:pt x="80" y="46"/>
                    <a:pt x="80" y="46"/>
                  </a:cubicBezTo>
                  <a:cubicBezTo>
                    <a:pt x="79" y="46"/>
                    <a:pt x="79" y="46"/>
                    <a:pt x="79" y="46"/>
                  </a:cubicBezTo>
                  <a:cubicBezTo>
                    <a:pt x="78" y="45"/>
                    <a:pt x="76" y="45"/>
                    <a:pt x="75" y="45"/>
                  </a:cubicBezTo>
                  <a:cubicBezTo>
                    <a:pt x="75" y="44"/>
                    <a:pt x="75" y="44"/>
                    <a:pt x="75" y="44"/>
                  </a:cubicBezTo>
                  <a:cubicBezTo>
                    <a:pt x="76" y="43"/>
                    <a:pt x="76" y="43"/>
                    <a:pt x="76" y="43"/>
                  </a:cubicBezTo>
                  <a:cubicBezTo>
                    <a:pt x="77" y="43"/>
                    <a:pt x="76" y="43"/>
                    <a:pt x="75" y="43"/>
                  </a:cubicBezTo>
                  <a:cubicBezTo>
                    <a:pt x="75" y="33"/>
                    <a:pt x="75" y="33"/>
                    <a:pt x="75" y="33"/>
                  </a:cubicBezTo>
                  <a:cubicBezTo>
                    <a:pt x="77" y="34"/>
                    <a:pt x="78" y="34"/>
                    <a:pt x="80" y="35"/>
                  </a:cubicBezTo>
                  <a:close/>
                  <a:moveTo>
                    <a:pt x="80" y="49"/>
                  </a:moveTo>
                  <a:cubicBezTo>
                    <a:pt x="80" y="127"/>
                    <a:pt x="80" y="127"/>
                    <a:pt x="80" y="127"/>
                  </a:cubicBezTo>
                  <a:cubicBezTo>
                    <a:pt x="79" y="126"/>
                    <a:pt x="79" y="126"/>
                    <a:pt x="79" y="126"/>
                  </a:cubicBezTo>
                  <a:cubicBezTo>
                    <a:pt x="78" y="124"/>
                    <a:pt x="77" y="123"/>
                    <a:pt x="75" y="121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77" y="47"/>
                    <a:pt x="78" y="47"/>
                    <a:pt x="79" y="48"/>
                  </a:cubicBezTo>
                  <a:cubicBezTo>
                    <a:pt x="79" y="49"/>
                    <a:pt x="79" y="49"/>
                    <a:pt x="80" y="49"/>
                  </a:cubicBezTo>
                  <a:close/>
                  <a:moveTo>
                    <a:pt x="75" y="25"/>
                  </a:moveTo>
                  <a:cubicBezTo>
                    <a:pt x="75" y="23"/>
                    <a:pt x="75" y="23"/>
                    <a:pt x="75" y="23"/>
                  </a:cubicBezTo>
                  <a:cubicBezTo>
                    <a:pt x="77" y="23"/>
                    <a:pt x="77" y="24"/>
                    <a:pt x="75" y="25"/>
                  </a:cubicBezTo>
                  <a:close/>
                  <a:moveTo>
                    <a:pt x="75" y="23"/>
                  </a:moveTo>
                  <a:cubicBezTo>
                    <a:pt x="75" y="25"/>
                    <a:pt x="75" y="25"/>
                    <a:pt x="75" y="25"/>
                  </a:cubicBezTo>
                  <a:cubicBezTo>
                    <a:pt x="74" y="25"/>
                    <a:pt x="73" y="26"/>
                    <a:pt x="72" y="26"/>
                  </a:cubicBezTo>
                  <a:cubicBezTo>
                    <a:pt x="69" y="26"/>
                    <a:pt x="69" y="28"/>
                    <a:pt x="67" y="28"/>
                  </a:cubicBezTo>
                  <a:cubicBezTo>
                    <a:pt x="65" y="28"/>
                    <a:pt x="63" y="25"/>
                    <a:pt x="67" y="25"/>
                  </a:cubicBezTo>
                  <a:cubicBezTo>
                    <a:pt x="70" y="25"/>
                    <a:pt x="70" y="23"/>
                    <a:pt x="74" y="22"/>
                  </a:cubicBezTo>
                  <a:cubicBezTo>
                    <a:pt x="75" y="22"/>
                    <a:pt x="75" y="23"/>
                    <a:pt x="75" y="23"/>
                  </a:cubicBezTo>
                  <a:close/>
                  <a:moveTo>
                    <a:pt x="75" y="27"/>
                  </a:moveTo>
                  <a:cubicBezTo>
                    <a:pt x="75" y="28"/>
                    <a:pt x="74" y="29"/>
                    <a:pt x="75" y="31"/>
                  </a:cubicBezTo>
                  <a:cubicBezTo>
                    <a:pt x="75" y="31"/>
                    <a:pt x="75" y="31"/>
                    <a:pt x="75" y="31"/>
                  </a:cubicBezTo>
                  <a:cubicBezTo>
                    <a:pt x="75" y="27"/>
                    <a:pt x="75" y="27"/>
                    <a:pt x="75" y="27"/>
                  </a:cubicBezTo>
                  <a:close/>
                  <a:moveTo>
                    <a:pt x="75" y="33"/>
                  </a:moveTo>
                  <a:cubicBezTo>
                    <a:pt x="75" y="43"/>
                    <a:pt x="75" y="43"/>
                    <a:pt x="75" y="43"/>
                  </a:cubicBezTo>
                  <a:cubicBezTo>
                    <a:pt x="74" y="43"/>
                    <a:pt x="72" y="43"/>
                    <a:pt x="72" y="41"/>
                  </a:cubicBezTo>
                  <a:cubicBezTo>
                    <a:pt x="72" y="39"/>
                    <a:pt x="65" y="41"/>
                    <a:pt x="63" y="39"/>
                  </a:cubicBezTo>
                  <a:cubicBezTo>
                    <a:pt x="61" y="37"/>
                    <a:pt x="63" y="32"/>
                    <a:pt x="67" y="32"/>
                  </a:cubicBezTo>
                  <a:cubicBezTo>
                    <a:pt x="70" y="31"/>
                    <a:pt x="72" y="33"/>
                    <a:pt x="75" y="33"/>
                  </a:cubicBezTo>
                  <a:cubicBezTo>
                    <a:pt x="75" y="33"/>
                    <a:pt x="75" y="33"/>
                    <a:pt x="75" y="33"/>
                  </a:cubicBezTo>
                  <a:close/>
                  <a:moveTo>
                    <a:pt x="75" y="44"/>
                  </a:moveTo>
                  <a:cubicBezTo>
                    <a:pt x="75" y="45"/>
                    <a:pt x="75" y="45"/>
                    <a:pt x="75" y="45"/>
                  </a:cubicBezTo>
                  <a:cubicBezTo>
                    <a:pt x="75" y="44"/>
                    <a:pt x="75" y="44"/>
                    <a:pt x="75" y="44"/>
                  </a:cubicBezTo>
                  <a:close/>
                  <a:moveTo>
                    <a:pt x="75" y="47"/>
                  </a:moveTo>
                  <a:cubicBezTo>
                    <a:pt x="75" y="47"/>
                    <a:pt x="74" y="47"/>
                    <a:pt x="73" y="47"/>
                  </a:cubicBezTo>
                  <a:cubicBezTo>
                    <a:pt x="70" y="47"/>
                    <a:pt x="72" y="44"/>
                    <a:pt x="68" y="44"/>
                  </a:cubicBezTo>
                  <a:cubicBezTo>
                    <a:pt x="64" y="44"/>
                    <a:pt x="65" y="45"/>
                    <a:pt x="62" y="43"/>
                  </a:cubicBezTo>
                  <a:cubicBezTo>
                    <a:pt x="58" y="41"/>
                    <a:pt x="60" y="44"/>
                    <a:pt x="55" y="44"/>
                  </a:cubicBezTo>
                  <a:cubicBezTo>
                    <a:pt x="50" y="44"/>
                    <a:pt x="49" y="45"/>
                    <a:pt x="49" y="47"/>
                  </a:cubicBezTo>
                  <a:cubicBezTo>
                    <a:pt x="49" y="49"/>
                    <a:pt x="43" y="44"/>
                    <a:pt x="36" y="43"/>
                  </a:cubicBezTo>
                  <a:cubicBezTo>
                    <a:pt x="29" y="43"/>
                    <a:pt x="22" y="41"/>
                    <a:pt x="18" y="41"/>
                  </a:cubicBezTo>
                  <a:cubicBezTo>
                    <a:pt x="14" y="41"/>
                    <a:pt x="12" y="45"/>
                    <a:pt x="7" y="46"/>
                  </a:cubicBezTo>
                  <a:cubicBezTo>
                    <a:pt x="2" y="47"/>
                    <a:pt x="7" y="48"/>
                    <a:pt x="9" y="50"/>
                  </a:cubicBezTo>
                  <a:cubicBezTo>
                    <a:pt x="10" y="53"/>
                    <a:pt x="10" y="53"/>
                    <a:pt x="5" y="53"/>
                  </a:cubicBezTo>
                  <a:cubicBezTo>
                    <a:pt x="0" y="54"/>
                    <a:pt x="7" y="57"/>
                    <a:pt x="10" y="57"/>
                  </a:cubicBezTo>
                  <a:cubicBezTo>
                    <a:pt x="14" y="57"/>
                    <a:pt x="10" y="59"/>
                    <a:pt x="8" y="60"/>
                  </a:cubicBezTo>
                  <a:cubicBezTo>
                    <a:pt x="6" y="62"/>
                    <a:pt x="5" y="67"/>
                    <a:pt x="8" y="67"/>
                  </a:cubicBezTo>
                  <a:cubicBezTo>
                    <a:pt x="12" y="67"/>
                    <a:pt x="10" y="69"/>
                    <a:pt x="15" y="69"/>
                  </a:cubicBezTo>
                  <a:cubicBezTo>
                    <a:pt x="20" y="69"/>
                    <a:pt x="15" y="73"/>
                    <a:pt x="12" y="75"/>
                  </a:cubicBezTo>
                  <a:cubicBezTo>
                    <a:pt x="9" y="77"/>
                    <a:pt x="10" y="81"/>
                    <a:pt x="11" y="79"/>
                  </a:cubicBezTo>
                  <a:cubicBezTo>
                    <a:pt x="13" y="78"/>
                    <a:pt x="17" y="74"/>
                    <a:pt x="19" y="74"/>
                  </a:cubicBezTo>
                  <a:cubicBezTo>
                    <a:pt x="21" y="73"/>
                    <a:pt x="23" y="69"/>
                    <a:pt x="24" y="68"/>
                  </a:cubicBezTo>
                  <a:cubicBezTo>
                    <a:pt x="26" y="67"/>
                    <a:pt x="28" y="70"/>
                    <a:pt x="29" y="68"/>
                  </a:cubicBezTo>
                  <a:cubicBezTo>
                    <a:pt x="30" y="67"/>
                    <a:pt x="32" y="68"/>
                    <a:pt x="34" y="68"/>
                  </a:cubicBezTo>
                  <a:cubicBezTo>
                    <a:pt x="37" y="67"/>
                    <a:pt x="41" y="68"/>
                    <a:pt x="43" y="69"/>
                  </a:cubicBezTo>
                  <a:cubicBezTo>
                    <a:pt x="45" y="69"/>
                    <a:pt x="47" y="71"/>
                    <a:pt x="50" y="71"/>
                  </a:cubicBezTo>
                  <a:cubicBezTo>
                    <a:pt x="52" y="71"/>
                    <a:pt x="53" y="75"/>
                    <a:pt x="55" y="77"/>
                  </a:cubicBezTo>
                  <a:cubicBezTo>
                    <a:pt x="56" y="78"/>
                    <a:pt x="58" y="78"/>
                    <a:pt x="58" y="81"/>
                  </a:cubicBezTo>
                  <a:cubicBezTo>
                    <a:pt x="58" y="83"/>
                    <a:pt x="61" y="86"/>
                    <a:pt x="65" y="88"/>
                  </a:cubicBezTo>
                  <a:cubicBezTo>
                    <a:pt x="68" y="89"/>
                    <a:pt x="70" y="93"/>
                    <a:pt x="67" y="92"/>
                  </a:cubicBezTo>
                  <a:cubicBezTo>
                    <a:pt x="64" y="90"/>
                    <a:pt x="64" y="91"/>
                    <a:pt x="65" y="93"/>
                  </a:cubicBezTo>
                  <a:cubicBezTo>
                    <a:pt x="66" y="96"/>
                    <a:pt x="66" y="98"/>
                    <a:pt x="65" y="98"/>
                  </a:cubicBezTo>
                  <a:cubicBezTo>
                    <a:pt x="63" y="99"/>
                    <a:pt x="63" y="106"/>
                    <a:pt x="65" y="109"/>
                  </a:cubicBezTo>
                  <a:cubicBezTo>
                    <a:pt x="67" y="112"/>
                    <a:pt x="74" y="115"/>
                    <a:pt x="75" y="118"/>
                  </a:cubicBezTo>
                  <a:cubicBezTo>
                    <a:pt x="75" y="119"/>
                    <a:pt x="75" y="120"/>
                    <a:pt x="75" y="121"/>
                  </a:cubicBezTo>
                  <a:lnTo>
                    <a:pt x="75" y="4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aleway" panose="020B0503030101060003" pitchFamily="34" charset="0"/>
              </a:endParaRPr>
            </a:p>
          </p:txBody>
        </p:sp>
        <p:sp>
          <p:nvSpPr>
            <p:cNvPr id="214" name="Freeform 18">
              <a:extLst>
                <a:ext uri="{FF2B5EF4-FFF2-40B4-BE49-F238E27FC236}">
                  <a16:creationId xmlns:a16="http://schemas.microsoft.com/office/drawing/2014/main" id="{704A437B-70FB-42AA-95A4-02186315F7EE}"/>
                </a:ext>
              </a:extLst>
            </p:cNvPr>
            <p:cNvSpPr>
              <a:spLocks/>
            </p:cNvSpPr>
            <p:nvPr/>
          </p:nvSpPr>
          <p:spPr bwMode="auto">
            <a:xfrm>
              <a:off x="4309743" y="2167479"/>
              <a:ext cx="720725" cy="727075"/>
            </a:xfrm>
            <a:custGeom>
              <a:avLst/>
              <a:gdLst>
                <a:gd name="T0" fmla="*/ 29 w 231"/>
                <a:gd name="T1" fmla="*/ 62 h 232"/>
                <a:gd name="T2" fmla="*/ 170 w 231"/>
                <a:gd name="T3" fmla="*/ 30 h 232"/>
                <a:gd name="T4" fmla="*/ 201 w 231"/>
                <a:gd name="T5" fmla="*/ 170 h 232"/>
                <a:gd name="T6" fmla="*/ 61 w 231"/>
                <a:gd name="T7" fmla="*/ 202 h 232"/>
                <a:gd name="T8" fmla="*/ 29 w 231"/>
                <a:gd name="T9" fmla="*/ 62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1" h="232">
                  <a:moveTo>
                    <a:pt x="29" y="62"/>
                  </a:moveTo>
                  <a:cubicBezTo>
                    <a:pt x="59" y="14"/>
                    <a:pt x="122" y="0"/>
                    <a:pt x="170" y="30"/>
                  </a:cubicBezTo>
                  <a:cubicBezTo>
                    <a:pt x="217" y="60"/>
                    <a:pt x="231" y="123"/>
                    <a:pt x="201" y="170"/>
                  </a:cubicBezTo>
                  <a:cubicBezTo>
                    <a:pt x="171" y="218"/>
                    <a:pt x="109" y="232"/>
                    <a:pt x="61" y="202"/>
                  </a:cubicBezTo>
                  <a:cubicBezTo>
                    <a:pt x="14" y="172"/>
                    <a:pt x="0" y="109"/>
                    <a:pt x="29" y="6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aleway" panose="020B0503030101060003" pitchFamily="34" charset="0"/>
              </a:endParaRPr>
            </a:p>
          </p:txBody>
        </p:sp>
        <p:sp>
          <p:nvSpPr>
            <p:cNvPr id="217" name="Freeform 19">
              <a:extLst>
                <a:ext uri="{FF2B5EF4-FFF2-40B4-BE49-F238E27FC236}">
                  <a16:creationId xmlns:a16="http://schemas.microsoft.com/office/drawing/2014/main" id="{23D47716-8028-47F3-AA86-71B7B2F23B2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47843" y="2205579"/>
              <a:ext cx="649288" cy="657225"/>
            </a:xfrm>
            <a:custGeom>
              <a:avLst/>
              <a:gdLst>
                <a:gd name="T0" fmla="*/ 189 w 208"/>
                <a:gd name="T1" fmla="*/ 157 h 210"/>
                <a:gd name="T2" fmla="*/ 190 w 208"/>
                <a:gd name="T3" fmla="*/ 126 h 210"/>
                <a:gd name="T4" fmla="*/ 203 w 208"/>
                <a:gd name="T5" fmla="*/ 102 h 210"/>
                <a:gd name="T6" fmla="*/ 189 w 208"/>
                <a:gd name="T7" fmla="*/ 66 h 210"/>
                <a:gd name="T8" fmla="*/ 184 w 208"/>
                <a:gd name="T9" fmla="*/ 56 h 210"/>
                <a:gd name="T10" fmla="*/ 189 w 208"/>
                <a:gd name="T11" fmla="*/ 66 h 210"/>
                <a:gd name="T12" fmla="*/ 189 w 208"/>
                <a:gd name="T13" fmla="*/ 66 h 210"/>
                <a:gd name="T14" fmla="*/ 183 w 208"/>
                <a:gd name="T15" fmla="*/ 107 h 210"/>
                <a:gd name="T16" fmla="*/ 189 w 208"/>
                <a:gd name="T17" fmla="*/ 157 h 210"/>
                <a:gd name="T18" fmla="*/ 183 w 208"/>
                <a:gd name="T19" fmla="*/ 144 h 210"/>
                <a:gd name="T20" fmla="*/ 183 w 208"/>
                <a:gd name="T21" fmla="*/ 36 h 210"/>
                <a:gd name="T22" fmla="*/ 175 w 208"/>
                <a:gd name="T23" fmla="*/ 70 h 210"/>
                <a:gd name="T24" fmla="*/ 171 w 208"/>
                <a:gd name="T25" fmla="*/ 97 h 210"/>
                <a:gd name="T26" fmla="*/ 160 w 208"/>
                <a:gd name="T27" fmla="*/ 137 h 210"/>
                <a:gd name="T28" fmla="*/ 154 w 208"/>
                <a:gd name="T29" fmla="*/ 139 h 210"/>
                <a:gd name="T30" fmla="*/ 153 w 208"/>
                <a:gd name="T31" fmla="*/ 191 h 210"/>
                <a:gd name="T32" fmla="*/ 84 w 208"/>
                <a:gd name="T33" fmla="*/ 195 h 210"/>
                <a:gd name="T34" fmla="*/ 71 w 208"/>
                <a:gd name="T35" fmla="*/ 80 h 210"/>
                <a:gd name="T36" fmla="*/ 110 w 208"/>
                <a:gd name="T37" fmla="*/ 91 h 210"/>
                <a:gd name="T38" fmla="*/ 113 w 208"/>
                <a:gd name="T39" fmla="*/ 74 h 210"/>
                <a:gd name="T40" fmla="*/ 143 w 208"/>
                <a:gd name="T41" fmla="*/ 54 h 210"/>
                <a:gd name="T42" fmla="*/ 114 w 208"/>
                <a:gd name="T43" fmla="*/ 54 h 210"/>
                <a:gd name="T44" fmla="*/ 95 w 208"/>
                <a:gd name="T45" fmla="*/ 72 h 210"/>
                <a:gd name="T46" fmla="*/ 86 w 208"/>
                <a:gd name="T47" fmla="*/ 63 h 210"/>
                <a:gd name="T48" fmla="*/ 71 w 208"/>
                <a:gd name="T49" fmla="*/ 63 h 210"/>
                <a:gd name="T50" fmla="*/ 94 w 208"/>
                <a:gd name="T51" fmla="*/ 10 h 210"/>
                <a:gd name="T52" fmla="*/ 145 w 208"/>
                <a:gd name="T53" fmla="*/ 8 h 210"/>
                <a:gd name="T54" fmla="*/ 182 w 208"/>
                <a:gd name="T55" fmla="*/ 144 h 210"/>
                <a:gd name="T56" fmla="*/ 71 w 208"/>
                <a:gd name="T57" fmla="*/ 17 h 210"/>
                <a:gd name="T58" fmla="*/ 71 w 208"/>
                <a:gd name="T59" fmla="*/ 5 h 210"/>
                <a:gd name="T60" fmla="*/ 64 w 208"/>
                <a:gd name="T61" fmla="*/ 10 h 210"/>
                <a:gd name="T62" fmla="*/ 71 w 208"/>
                <a:gd name="T63" fmla="*/ 22 h 210"/>
                <a:gd name="T64" fmla="*/ 44 w 208"/>
                <a:gd name="T65" fmla="*/ 38 h 210"/>
                <a:gd name="T66" fmla="*/ 62 w 208"/>
                <a:gd name="T67" fmla="*/ 60 h 210"/>
                <a:gd name="T68" fmla="*/ 71 w 208"/>
                <a:gd name="T69" fmla="*/ 170 h 210"/>
                <a:gd name="T70" fmla="*/ 58 w 208"/>
                <a:gd name="T71" fmla="*/ 81 h 210"/>
                <a:gd name="T72" fmla="*/ 46 w 208"/>
                <a:gd name="T73" fmla="*/ 32 h 210"/>
                <a:gd name="T74" fmla="*/ 37 w 208"/>
                <a:gd name="T75" fmla="*/ 38 h 210"/>
                <a:gd name="T76" fmla="*/ 44 w 208"/>
                <a:gd name="T77" fmla="*/ 31 h 210"/>
                <a:gd name="T78" fmla="*/ 44 w 208"/>
                <a:gd name="T79" fmla="*/ 38 h 210"/>
                <a:gd name="T80" fmla="*/ 32 w 208"/>
                <a:gd name="T81" fmla="*/ 64 h 210"/>
                <a:gd name="T82" fmla="*/ 42 w 208"/>
                <a:gd name="T83" fmla="*/ 78 h 210"/>
                <a:gd name="T84" fmla="*/ 44 w 208"/>
                <a:gd name="T85" fmla="*/ 171 h 210"/>
                <a:gd name="T86" fmla="*/ 40 w 208"/>
                <a:gd name="T87" fmla="*/ 86 h 210"/>
                <a:gd name="T88" fmla="*/ 32 w 208"/>
                <a:gd name="T89" fmla="*/ 40 h 210"/>
                <a:gd name="T90" fmla="*/ 32 w 208"/>
                <a:gd name="T91" fmla="*/ 85 h 210"/>
                <a:gd name="T92" fmla="*/ 21 w 208"/>
                <a:gd name="T93" fmla="*/ 64 h 210"/>
                <a:gd name="T94" fmla="*/ 19 w 208"/>
                <a:gd name="T95" fmla="*/ 164 h 210"/>
                <a:gd name="T96" fmla="*/ 4 w 208"/>
                <a:gd name="T97" fmla="*/ 135 h 210"/>
                <a:gd name="T98" fmla="*/ 20 w 208"/>
                <a:gd name="T99" fmla="*/ 101 h 210"/>
                <a:gd name="T100" fmla="*/ 4 w 208"/>
                <a:gd name="T101" fmla="*/ 109 h 210"/>
                <a:gd name="T102" fmla="*/ 6 w 208"/>
                <a:gd name="T103" fmla="*/ 97 h 210"/>
                <a:gd name="T104" fmla="*/ 4 w 208"/>
                <a:gd name="T105" fmla="*/ 96 h 210"/>
                <a:gd name="T106" fmla="*/ 4 w 208"/>
                <a:gd name="T107" fmla="*/ 107 h 210"/>
                <a:gd name="T108" fmla="*/ 4 w 208"/>
                <a:gd name="T109" fmla="*/ 107 h 210"/>
                <a:gd name="T110" fmla="*/ 4 w 208"/>
                <a:gd name="T111" fmla="*/ 131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08" h="210">
                  <a:moveTo>
                    <a:pt x="189" y="157"/>
                  </a:moveTo>
                  <a:cubicBezTo>
                    <a:pt x="189" y="154"/>
                    <a:pt x="189" y="154"/>
                    <a:pt x="189" y="154"/>
                  </a:cubicBezTo>
                  <a:cubicBezTo>
                    <a:pt x="190" y="153"/>
                    <a:pt x="191" y="154"/>
                    <a:pt x="191" y="155"/>
                  </a:cubicBezTo>
                  <a:cubicBezTo>
                    <a:pt x="191" y="156"/>
                    <a:pt x="190" y="158"/>
                    <a:pt x="189" y="157"/>
                  </a:cubicBezTo>
                  <a:close/>
                  <a:moveTo>
                    <a:pt x="189" y="127"/>
                  </a:moveTo>
                  <a:cubicBezTo>
                    <a:pt x="189" y="105"/>
                    <a:pt x="189" y="105"/>
                    <a:pt x="189" y="105"/>
                  </a:cubicBezTo>
                  <a:cubicBezTo>
                    <a:pt x="192" y="106"/>
                    <a:pt x="194" y="106"/>
                    <a:pt x="196" y="108"/>
                  </a:cubicBezTo>
                  <a:cubicBezTo>
                    <a:pt x="199" y="111"/>
                    <a:pt x="191" y="122"/>
                    <a:pt x="190" y="126"/>
                  </a:cubicBezTo>
                  <a:cubicBezTo>
                    <a:pt x="190" y="126"/>
                    <a:pt x="190" y="127"/>
                    <a:pt x="189" y="127"/>
                  </a:cubicBezTo>
                  <a:close/>
                  <a:moveTo>
                    <a:pt x="189" y="102"/>
                  </a:moveTo>
                  <a:cubicBezTo>
                    <a:pt x="190" y="103"/>
                    <a:pt x="190" y="103"/>
                    <a:pt x="191" y="103"/>
                  </a:cubicBezTo>
                  <a:cubicBezTo>
                    <a:pt x="196" y="106"/>
                    <a:pt x="195" y="103"/>
                    <a:pt x="203" y="102"/>
                  </a:cubicBezTo>
                  <a:cubicBezTo>
                    <a:pt x="205" y="102"/>
                    <a:pt x="206" y="102"/>
                    <a:pt x="208" y="102"/>
                  </a:cubicBezTo>
                  <a:cubicBezTo>
                    <a:pt x="207" y="81"/>
                    <a:pt x="201" y="61"/>
                    <a:pt x="189" y="45"/>
                  </a:cubicBezTo>
                  <a:cubicBezTo>
                    <a:pt x="189" y="57"/>
                    <a:pt x="189" y="57"/>
                    <a:pt x="189" y="57"/>
                  </a:cubicBezTo>
                  <a:cubicBezTo>
                    <a:pt x="193" y="60"/>
                    <a:pt x="193" y="63"/>
                    <a:pt x="189" y="66"/>
                  </a:cubicBezTo>
                  <a:lnTo>
                    <a:pt x="189" y="102"/>
                  </a:lnTo>
                  <a:close/>
                  <a:moveTo>
                    <a:pt x="189" y="45"/>
                  </a:moveTo>
                  <a:cubicBezTo>
                    <a:pt x="189" y="57"/>
                    <a:pt x="189" y="57"/>
                    <a:pt x="189" y="57"/>
                  </a:cubicBezTo>
                  <a:cubicBezTo>
                    <a:pt x="188" y="57"/>
                    <a:pt x="186" y="56"/>
                    <a:pt x="184" y="56"/>
                  </a:cubicBezTo>
                  <a:cubicBezTo>
                    <a:pt x="183" y="56"/>
                    <a:pt x="183" y="56"/>
                    <a:pt x="183" y="56"/>
                  </a:cubicBezTo>
                  <a:cubicBezTo>
                    <a:pt x="183" y="36"/>
                    <a:pt x="183" y="36"/>
                    <a:pt x="183" y="36"/>
                  </a:cubicBezTo>
                  <a:cubicBezTo>
                    <a:pt x="185" y="39"/>
                    <a:pt x="187" y="42"/>
                    <a:pt x="189" y="45"/>
                  </a:cubicBezTo>
                  <a:close/>
                  <a:moveTo>
                    <a:pt x="189" y="66"/>
                  </a:moveTo>
                  <a:cubicBezTo>
                    <a:pt x="189" y="102"/>
                    <a:pt x="189" y="102"/>
                    <a:pt x="189" y="102"/>
                  </a:cubicBezTo>
                  <a:cubicBezTo>
                    <a:pt x="187" y="102"/>
                    <a:pt x="185" y="102"/>
                    <a:pt x="183" y="102"/>
                  </a:cubicBezTo>
                  <a:cubicBezTo>
                    <a:pt x="183" y="69"/>
                    <a:pt x="183" y="69"/>
                    <a:pt x="183" y="69"/>
                  </a:cubicBezTo>
                  <a:cubicBezTo>
                    <a:pt x="185" y="68"/>
                    <a:pt x="188" y="67"/>
                    <a:pt x="189" y="66"/>
                  </a:cubicBezTo>
                  <a:close/>
                  <a:moveTo>
                    <a:pt x="189" y="105"/>
                  </a:moveTo>
                  <a:cubicBezTo>
                    <a:pt x="189" y="127"/>
                    <a:pt x="189" y="127"/>
                    <a:pt x="189" y="127"/>
                  </a:cubicBezTo>
                  <a:cubicBezTo>
                    <a:pt x="188" y="129"/>
                    <a:pt x="186" y="130"/>
                    <a:pt x="183" y="131"/>
                  </a:cubicBezTo>
                  <a:cubicBezTo>
                    <a:pt x="183" y="107"/>
                    <a:pt x="183" y="107"/>
                    <a:pt x="183" y="107"/>
                  </a:cubicBezTo>
                  <a:cubicBezTo>
                    <a:pt x="183" y="107"/>
                    <a:pt x="183" y="107"/>
                    <a:pt x="183" y="107"/>
                  </a:cubicBezTo>
                  <a:cubicBezTo>
                    <a:pt x="185" y="106"/>
                    <a:pt x="187" y="105"/>
                    <a:pt x="189" y="105"/>
                  </a:cubicBezTo>
                  <a:close/>
                  <a:moveTo>
                    <a:pt x="189" y="154"/>
                  </a:moveTo>
                  <a:cubicBezTo>
                    <a:pt x="189" y="157"/>
                    <a:pt x="189" y="157"/>
                    <a:pt x="189" y="157"/>
                  </a:cubicBezTo>
                  <a:cubicBezTo>
                    <a:pt x="189" y="157"/>
                    <a:pt x="189" y="157"/>
                    <a:pt x="188" y="157"/>
                  </a:cubicBezTo>
                  <a:cubicBezTo>
                    <a:pt x="187" y="156"/>
                    <a:pt x="187" y="155"/>
                    <a:pt x="189" y="154"/>
                  </a:cubicBezTo>
                  <a:cubicBezTo>
                    <a:pt x="189" y="154"/>
                    <a:pt x="189" y="154"/>
                    <a:pt x="189" y="154"/>
                  </a:cubicBezTo>
                  <a:close/>
                  <a:moveTo>
                    <a:pt x="183" y="144"/>
                  </a:moveTo>
                  <a:cubicBezTo>
                    <a:pt x="183" y="141"/>
                    <a:pt x="183" y="141"/>
                    <a:pt x="183" y="141"/>
                  </a:cubicBezTo>
                  <a:cubicBezTo>
                    <a:pt x="184" y="140"/>
                    <a:pt x="185" y="141"/>
                    <a:pt x="185" y="142"/>
                  </a:cubicBezTo>
                  <a:cubicBezTo>
                    <a:pt x="185" y="143"/>
                    <a:pt x="184" y="145"/>
                    <a:pt x="183" y="144"/>
                  </a:cubicBezTo>
                  <a:close/>
                  <a:moveTo>
                    <a:pt x="183" y="36"/>
                  </a:moveTo>
                  <a:cubicBezTo>
                    <a:pt x="183" y="56"/>
                    <a:pt x="183" y="56"/>
                    <a:pt x="183" y="56"/>
                  </a:cubicBezTo>
                  <a:cubicBezTo>
                    <a:pt x="167" y="52"/>
                    <a:pt x="187" y="41"/>
                    <a:pt x="164" y="45"/>
                  </a:cubicBezTo>
                  <a:cubicBezTo>
                    <a:pt x="159" y="50"/>
                    <a:pt x="157" y="55"/>
                    <a:pt x="164" y="60"/>
                  </a:cubicBezTo>
                  <a:cubicBezTo>
                    <a:pt x="170" y="64"/>
                    <a:pt x="162" y="69"/>
                    <a:pt x="175" y="70"/>
                  </a:cubicBezTo>
                  <a:cubicBezTo>
                    <a:pt x="177" y="70"/>
                    <a:pt x="180" y="70"/>
                    <a:pt x="183" y="69"/>
                  </a:cubicBezTo>
                  <a:cubicBezTo>
                    <a:pt x="183" y="102"/>
                    <a:pt x="183" y="102"/>
                    <a:pt x="183" y="102"/>
                  </a:cubicBezTo>
                  <a:cubicBezTo>
                    <a:pt x="181" y="101"/>
                    <a:pt x="179" y="101"/>
                    <a:pt x="178" y="98"/>
                  </a:cubicBezTo>
                  <a:cubicBezTo>
                    <a:pt x="174" y="91"/>
                    <a:pt x="168" y="93"/>
                    <a:pt x="171" y="97"/>
                  </a:cubicBezTo>
                  <a:cubicBezTo>
                    <a:pt x="174" y="101"/>
                    <a:pt x="179" y="108"/>
                    <a:pt x="183" y="107"/>
                  </a:cubicBezTo>
                  <a:cubicBezTo>
                    <a:pt x="183" y="131"/>
                    <a:pt x="183" y="131"/>
                    <a:pt x="183" y="131"/>
                  </a:cubicBezTo>
                  <a:cubicBezTo>
                    <a:pt x="179" y="133"/>
                    <a:pt x="175" y="134"/>
                    <a:pt x="173" y="136"/>
                  </a:cubicBezTo>
                  <a:cubicBezTo>
                    <a:pt x="170" y="139"/>
                    <a:pt x="165" y="146"/>
                    <a:pt x="160" y="137"/>
                  </a:cubicBezTo>
                  <a:cubicBezTo>
                    <a:pt x="156" y="128"/>
                    <a:pt x="146" y="119"/>
                    <a:pt x="142" y="111"/>
                  </a:cubicBezTo>
                  <a:cubicBezTo>
                    <a:pt x="138" y="103"/>
                    <a:pt x="135" y="98"/>
                    <a:pt x="132" y="98"/>
                  </a:cubicBezTo>
                  <a:cubicBezTo>
                    <a:pt x="129" y="99"/>
                    <a:pt x="137" y="114"/>
                    <a:pt x="141" y="120"/>
                  </a:cubicBezTo>
                  <a:cubicBezTo>
                    <a:pt x="144" y="125"/>
                    <a:pt x="149" y="134"/>
                    <a:pt x="154" y="139"/>
                  </a:cubicBezTo>
                  <a:cubicBezTo>
                    <a:pt x="160" y="144"/>
                    <a:pt x="166" y="146"/>
                    <a:pt x="171" y="144"/>
                  </a:cubicBezTo>
                  <a:cubicBezTo>
                    <a:pt x="176" y="142"/>
                    <a:pt x="181" y="141"/>
                    <a:pt x="178" y="149"/>
                  </a:cubicBezTo>
                  <a:cubicBezTo>
                    <a:pt x="175" y="158"/>
                    <a:pt x="167" y="171"/>
                    <a:pt x="162" y="175"/>
                  </a:cubicBezTo>
                  <a:cubicBezTo>
                    <a:pt x="157" y="180"/>
                    <a:pt x="156" y="189"/>
                    <a:pt x="153" y="191"/>
                  </a:cubicBezTo>
                  <a:cubicBezTo>
                    <a:pt x="151" y="192"/>
                    <a:pt x="153" y="193"/>
                    <a:pt x="154" y="195"/>
                  </a:cubicBezTo>
                  <a:cubicBezTo>
                    <a:pt x="135" y="206"/>
                    <a:pt x="112" y="210"/>
                    <a:pt x="90" y="207"/>
                  </a:cubicBezTo>
                  <a:cubicBezTo>
                    <a:pt x="89" y="207"/>
                    <a:pt x="89" y="206"/>
                    <a:pt x="88" y="206"/>
                  </a:cubicBezTo>
                  <a:cubicBezTo>
                    <a:pt x="84" y="205"/>
                    <a:pt x="89" y="198"/>
                    <a:pt x="84" y="195"/>
                  </a:cubicBezTo>
                  <a:cubicBezTo>
                    <a:pt x="78" y="193"/>
                    <a:pt x="75" y="184"/>
                    <a:pt x="76" y="180"/>
                  </a:cubicBezTo>
                  <a:cubicBezTo>
                    <a:pt x="78" y="176"/>
                    <a:pt x="77" y="169"/>
                    <a:pt x="72" y="170"/>
                  </a:cubicBezTo>
                  <a:cubicBezTo>
                    <a:pt x="71" y="170"/>
                    <a:pt x="71" y="170"/>
                    <a:pt x="71" y="170"/>
                  </a:cubicBezTo>
                  <a:cubicBezTo>
                    <a:pt x="71" y="80"/>
                    <a:pt x="71" y="80"/>
                    <a:pt x="71" y="80"/>
                  </a:cubicBezTo>
                  <a:cubicBezTo>
                    <a:pt x="72" y="80"/>
                    <a:pt x="72" y="81"/>
                    <a:pt x="72" y="83"/>
                  </a:cubicBezTo>
                  <a:cubicBezTo>
                    <a:pt x="72" y="90"/>
                    <a:pt x="80" y="91"/>
                    <a:pt x="85" y="93"/>
                  </a:cubicBezTo>
                  <a:cubicBezTo>
                    <a:pt x="90" y="95"/>
                    <a:pt x="96" y="98"/>
                    <a:pt x="97" y="94"/>
                  </a:cubicBezTo>
                  <a:cubicBezTo>
                    <a:pt x="99" y="90"/>
                    <a:pt x="105" y="91"/>
                    <a:pt x="110" y="91"/>
                  </a:cubicBezTo>
                  <a:cubicBezTo>
                    <a:pt x="115" y="92"/>
                    <a:pt x="123" y="93"/>
                    <a:pt x="128" y="92"/>
                  </a:cubicBezTo>
                  <a:cubicBezTo>
                    <a:pt x="132" y="91"/>
                    <a:pt x="136" y="87"/>
                    <a:pt x="136" y="83"/>
                  </a:cubicBezTo>
                  <a:cubicBezTo>
                    <a:pt x="136" y="79"/>
                    <a:pt x="130" y="78"/>
                    <a:pt x="123" y="79"/>
                  </a:cubicBezTo>
                  <a:cubicBezTo>
                    <a:pt x="115" y="80"/>
                    <a:pt x="112" y="79"/>
                    <a:pt x="113" y="74"/>
                  </a:cubicBezTo>
                  <a:cubicBezTo>
                    <a:pt x="114" y="69"/>
                    <a:pt x="116" y="65"/>
                    <a:pt x="119" y="63"/>
                  </a:cubicBezTo>
                  <a:cubicBezTo>
                    <a:pt x="123" y="61"/>
                    <a:pt x="127" y="60"/>
                    <a:pt x="131" y="60"/>
                  </a:cubicBezTo>
                  <a:cubicBezTo>
                    <a:pt x="135" y="59"/>
                    <a:pt x="140" y="62"/>
                    <a:pt x="145" y="61"/>
                  </a:cubicBezTo>
                  <a:cubicBezTo>
                    <a:pt x="150" y="60"/>
                    <a:pt x="148" y="56"/>
                    <a:pt x="143" y="54"/>
                  </a:cubicBezTo>
                  <a:cubicBezTo>
                    <a:pt x="138" y="51"/>
                    <a:pt x="136" y="47"/>
                    <a:pt x="138" y="45"/>
                  </a:cubicBezTo>
                  <a:cubicBezTo>
                    <a:pt x="141" y="43"/>
                    <a:pt x="139" y="41"/>
                    <a:pt x="135" y="43"/>
                  </a:cubicBezTo>
                  <a:cubicBezTo>
                    <a:pt x="131" y="46"/>
                    <a:pt x="126" y="52"/>
                    <a:pt x="124" y="48"/>
                  </a:cubicBezTo>
                  <a:cubicBezTo>
                    <a:pt x="123" y="45"/>
                    <a:pt x="113" y="49"/>
                    <a:pt x="114" y="54"/>
                  </a:cubicBezTo>
                  <a:cubicBezTo>
                    <a:pt x="114" y="60"/>
                    <a:pt x="116" y="60"/>
                    <a:pt x="114" y="64"/>
                  </a:cubicBezTo>
                  <a:cubicBezTo>
                    <a:pt x="113" y="68"/>
                    <a:pt x="109" y="71"/>
                    <a:pt x="105" y="71"/>
                  </a:cubicBezTo>
                  <a:cubicBezTo>
                    <a:pt x="102" y="70"/>
                    <a:pt x="106" y="77"/>
                    <a:pt x="103" y="79"/>
                  </a:cubicBezTo>
                  <a:cubicBezTo>
                    <a:pt x="100" y="81"/>
                    <a:pt x="97" y="77"/>
                    <a:pt x="95" y="72"/>
                  </a:cubicBezTo>
                  <a:cubicBezTo>
                    <a:pt x="92" y="68"/>
                    <a:pt x="90" y="66"/>
                    <a:pt x="88" y="63"/>
                  </a:cubicBezTo>
                  <a:cubicBezTo>
                    <a:pt x="85" y="61"/>
                    <a:pt x="84" y="59"/>
                    <a:pt x="81" y="57"/>
                  </a:cubicBezTo>
                  <a:cubicBezTo>
                    <a:pt x="77" y="55"/>
                    <a:pt x="75" y="57"/>
                    <a:pt x="78" y="60"/>
                  </a:cubicBezTo>
                  <a:cubicBezTo>
                    <a:pt x="81" y="62"/>
                    <a:pt x="82" y="64"/>
                    <a:pt x="86" y="63"/>
                  </a:cubicBezTo>
                  <a:cubicBezTo>
                    <a:pt x="90" y="63"/>
                    <a:pt x="88" y="69"/>
                    <a:pt x="88" y="72"/>
                  </a:cubicBezTo>
                  <a:cubicBezTo>
                    <a:pt x="87" y="75"/>
                    <a:pt x="83" y="84"/>
                    <a:pt x="82" y="77"/>
                  </a:cubicBezTo>
                  <a:cubicBezTo>
                    <a:pt x="82" y="71"/>
                    <a:pt x="81" y="67"/>
                    <a:pt x="76" y="65"/>
                  </a:cubicBezTo>
                  <a:cubicBezTo>
                    <a:pt x="74" y="65"/>
                    <a:pt x="72" y="64"/>
                    <a:pt x="71" y="63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5" y="21"/>
                    <a:pt x="76" y="20"/>
                    <a:pt x="80" y="19"/>
                  </a:cubicBezTo>
                  <a:cubicBezTo>
                    <a:pt x="85" y="19"/>
                    <a:pt x="89" y="22"/>
                    <a:pt x="92" y="19"/>
                  </a:cubicBezTo>
                  <a:cubicBezTo>
                    <a:pt x="95" y="16"/>
                    <a:pt x="89" y="11"/>
                    <a:pt x="94" y="10"/>
                  </a:cubicBezTo>
                  <a:cubicBezTo>
                    <a:pt x="99" y="10"/>
                    <a:pt x="104" y="10"/>
                    <a:pt x="100" y="6"/>
                  </a:cubicBezTo>
                  <a:cubicBezTo>
                    <a:pt x="95" y="3"/>
                    <a:pt x="101" y="4"/>
                    <a:pt x="105" y="2"/>
                  </a:cubicBezTo>
                  <a:cubicBezTo>
                    <a:pt x="106" y="1"/>
                    <a:pt x="107" y="0"/>
                    <a:pt x="107" y="0"/>
                  </a:cubicBezTo>
                  <a:cubicBezTo>
                    <a:pt x="120" y="0"/>
                    <a:pt x="132" y="3"/>
                    <a:pt x="145" y="8"/>
                  </a:cubicBezTo>
                  <a:cubicBezTo>
                    <a:pt x="160" y="15"/>
                    <a:pt x="173" y="24"/>
                    <a:pt x="183" y="36"/>
                  </a:cubicBezTo>
                  <a:close/>
                  <a:moveTo>
                    <a:pt x="183" y="141"/>
                  </a:moveTo>
                  <a:cubicBezTo>
                    <a:pt x="183" y="141"/>
                    <a:pt x="182" y="141"/>
                    <a:pt x="182" y="141"/>
                  </a:cubicBezTo>
                  <a:cubicBezTo>
                    <a:pt x="181" y="142"/>
                    <a:pt x="181" y="143"/>
                    <a:pt x="182" y="144"/>
                  </a:cubicBezTo>
                  <a:cubicBezTo>
                    <a:pt x="182" y="144"/>
                    <a:pt x="183" y="144"/>
                    <a:pt x="183" y="144"/>
                  </a:cubicBezTo>
                  <a:cubicBezTo>
                    <a:pt x="183" y="141"/>
                    <a:pt x="183" y="141"/>
                    <a:pt x="183" y="141"/>
                  </a:cubicBezTo>
                  <a:close/>
                  <a:moveTo>
                    <a:pt x="71" y="16"/>
                  </a:moveTo>
                  <a:cubicBezTo>
                    <a:pt x="71" y="16"/>
                    <a:pt x="71" y="16"/>
                    <a:pt x="71" y="17"/>
                  </a:cubicBezTo>
                  <a:cubicBezTo>
                    <a:pt x="73" y="21"/>
                    <a:pt x="75" y="14"/>
                    <a:pt x="78" y="14"/>
                  </a:cubicBezTo>
                  <a:cubicBezTo>
                    <a:pt x="81" y="14"/>
                    <a:pt x="82" y="10"/>
                    <a:pt x="86" y="6"/>
                  </a:cubicBezTo>
                  <a:cubicBezTo>
                    <a:pt x="87" y="4"/>
                    <a:pt x="87" y="3"/>
                    <a:pt x="86" y="1"/>
                  </a:cubicBezTo>
                  <a:cubicBezTo>
                    <a:pt x="81" y="2"/>
                    <a:pt x="76" y="3"/>
                    <a:pt x="71" y="5"/>
                  </a:cubicBezTo>
                  <a:lnTo>
                    <a:pt x="71" y="16"/>
                  </a:lnTo>
                  <a:close/>
                  <a:moveTo>
                    <a:pt x="71" y="5"/>
                  </a:moveTo>
                  <a:cubicBezTo>
                    <a:pt x="71" y="16"/>
                    <a:pt x="71" y="16"/>
                    <a:pt x="71" y="16"/>
                  </a:cubicBezTo>
                  <a:cubicBezTo>
                    <a:pt x="69" y="12"/>
                    <a:pt x="66" y="8"/>
                    <a:pt x="64" y="10"/>
                  </a:cubicBezTo>
                  <a:cubicBezTo>
                    <a:pt x="61" y="13"/>
                    <a:pt x="62" y="20"/>
                    <a:pt x="57" y="14"/>
                  </a:cubicBezTo>
                  <a:cubicBezTo>
                    <a:pt x="57" y="13"/>
                    <a:pt x="56" y="12"/>
                    <a:pt x="55" y="11"/>
                  </a:cubicBezTo>
                  <a:cubicBezTo>
                    <a:pt x="60" y="9"/>
                    <a:pt x="66" y="7"/>
                    <a:pt x="71" y="5"/>
                  </a:cubicBezTo>
                  <a:close/>
                  <a:moveTo>
                    <a:pt x="71" y="22"/>
                  </a:moveTo>
                  <a:cubicBezTo>
                    <a:pt x="70" y="22"/>
                    <a:pt x="69" y="22"/>
                    <a:pt x="68" y="22"/>
                  </a:cubicBezTo>
                  <a:cubicBezTo>
                    <a:pt x="63" y="23"/>
                    <a:pt x="64" y="19"/>
                    <a:pt x="61" y="19"/>
                  </a:cubicBezTo>
                  <a:cubicBezTo>
                    <a:pt x="57" y="19"/>
                    <a:pt x="59" y="26"/>
                    <a:pt x="56" y="29"/>
                  </a:cubicBezTo>
                  <a:cubicBezTo>
                    <a:pt x="53" y="32"/>
                    <a:pt x="49" y="36"/>
                    <a:pt x="44" y="38"/>
                  </a:cubicBezTo>
                  <a:cubicBezTo>
                    <a:pt x="44" y="74"/>
                    <a:pt x="44" y="74"/>
                    <a:pt x="44" y="74"/>
                  </a:cubicBezTo>
                  <a:cubicBezTo>
                    <a:pt x="45" y="74"/>
                    <a:pt x="46" y="74"/>
                    <a:pt x="47" y="74"/>
                  </a:cubicBezTo>
                  <a:cubicBezTo>
                    <a:pt x="50" y="73"/>
                    <a:pt x="50" y="69"/>
                    <a:pt x="49" y="64"/>
                  </a:cubicBezTo>
                  <a:cubicBezTo>
                    <a:pt x="47" y="59"/>
                    <a:pt x="55" y="61"/>
                    <a:pt x="62" y="60"/>
                  </a:cubicBezTo>
                  <a:cubicBezTo>
                    <a:pt x="67" y="60"/>
                    <a:pt x="69" y="61"/>
                    <a:pt x="71" y="63"/>
                  </a:cubicBezTo>
                  <a:cubicBezTo>
                    <a:pt x="71" y="22"/>
                    <a:pt x="71" y="22"/>
                    <a:pt x="71" y="22"/>
                  </a:cubicBezTo>
                  <a:close/>
                  <a:moveTo>
                    <a:pt x="71" y="80"/>
                  </a:moveTo>
                  <a:cubicBezTo>
                    <a:pt x="71" y="170"/>
                    <a:pt x="71" y="170"/>
                    <a:pt x="71" y="170"/>
                  </a:cubicBezTo>
                  <a:cubicBezTo>
                    <a:pt x="65" y="170"/>
                    <a:pt x="56" y="167"/>
                    <a:pt x="51" y="169"/>
                  </a:cubicBezTo>
                  <a:cubicBezTo>
                    <a:pt x="44" y="171"/>
                    <a:pt x="44" y="171"/>
                    <a:pt x="44" y="171"/>
                  </a:cubicBezTo>
                  <a:cubicBezTo>
                    <a:pt x="44" y="85"/>
                    <a:pt x="44" y="85"/>
                    <a:pt x="44" y="85"/>
                  </a:cubicBezTo>
                  <a:cubicBezTo>
                    <a:pt x="49" y="84"/>
                    <a:pt x="51" y="81"/>
                    <a:pt x="58" y="81"/>
                  </a:cubicBezTo>
                  <a:cubicBezTo>
                    <a:pt x="64" y="80"/>
                    <a:pt x="69" y="78"/>
                    <a:pt x="71" y="80"/>
                  </a:cubicBezTo>
                  <a:close/>
                  <a:moveTo>
                    <a:pt x="44" y="34"/>
                  </a:moveTo>
                  <a:cubicBezTo>
                    <a:pt x="44" y="31"/>
                    <a:pt x="44" y="31"/>
                    <a:pt x="44" y="31"/>
                  </a:cubicBezTo>
                  <a:cubicBezTo>
                    <a:pt x="45" y="30"/>
                    <a:pt x="46" y="31"/>
                    <a:pt x="46" y="32"/>
                  </a:cubicBezTo>
                  <a:cubicBezTo>
                    <a:pt x="46" y="33"/>
                    <a:pt x="45" y="35"/>
                    <a:pt x="44" y="34"/>
                  </a:cubicBezTo>
                  <a:close/>
                  <a:moveTo>
                    <a:pt x="32" y="28"/>
                  </a:moveTo>
                  <a:cubicBezTo>
                    <a:pt x="33" y="27"/>
                    <a:pt x="35" y="25"/>
                    <a:pt x="36" y="24"/>
                  </a:cubicBezTo>
                  <a:cubicBezTo>
                    <a:pt x="36" y="28"/>
                    <a:pt x="43" y="38"/>
                    <a:pt x="37" y="38"/>
                  </a:cubicBezTo>
                  <a:cubicBezTo>
                    <a:pt x="35" y="38"/>
                    <a:pt x="33" y="39"/>
                    <a:pt x="32" y="40"/>
                  </a:cubicBezTo>
                  <a:cubicBezTo>
                    <a:pt x="32" y="28"/>
                    <a:pt x="32" y="28"/>
                    <a:pt x="32" y="28"/>
                  </a:cubicBezTo>
                  <a:close/>
                  <a:moveTo>
                    <a:pt x="44" y="31"/>
                  </a:moveTo>
                  <a:cubicBezTo>
                    <a:pt x="44" y="31"/>
                    <a:pt x="44" y="31"/>
                    <a:pt x="44" y="31"/>
                  </a:cubicBezTo>
                  <a:cubicBezTo>
                    <a:pt x="42" y="32"/>
                    <a:pt x="42" y="33"/>
                    <a:pt x="44" y="34"/>
                  </a:cubicBezTo>
                  <a:cubicBezTo>
                    <a:pt x="44" y="34"/>
                    <a:pt x="44" y="34"/>
                    <a:pt x="44" y="34"/>
                  </a:cubicBezTo>
                  <a:cubicBezTo>
                    <a:pt x="44" y="31"/>
                    <a:pt x="44" y="31"/>
                    <a:pt x="44" y="31"/>
                  </a:cubicBezTo>
                  <a:close/>
                  <a:moveTo>
                    <a:pt x="44" y="38"/>
                  </a:moveTo>
                  <a:cubicBezTo>
                    <a:pt x="44" y="38"/>
                    <a:pt x="43" y="39"/>
                    <a:pt x="43" y="39"/>
                  </a:cubicBezTo>
                  <a:cubicBezTo>
                    <a:pt x="38" y="41"/>
                    <a:pt x="36" y="39"/>
                    <a:pt x="34" y="43"/>
                  </a:cubicBezTo>
                  <a:cubicBezTo>
                    <a:pt x="32" y="47"/>
                    <a:pt x="31" y="52"/>
                    <a:pt x="36" y="55"/>
                  </a:cubicBezTo>
                  <a:cubicBezTo>
                    <a:pt x="40" y="59"/>
                    <a:pt x="36" y="64"/>
                    <a:pt x="32" y="64"/>
                  </a:cubicBezTo>
                  <a:cubicBezTo>
                    <a:pt x="32" y="64"/>
                    <a:pt x="32" y="64"/>
                    <a:pt x="32" y="64"/>
                  </a:cubicBezTo>
                  <a:cubicBezTo>
                    <a:pt x="32" y="85"/>
                    <a:pt x="32" y="85"/>
                    <a:pt x="32" y="85"/>
                  </a:cubicBezTo>
                  <a:cubicBezTo>
                    <a:pt x="35" y="86"/>
                    <a:pt x="38" y="84"/>
                    <a:pt x="39" y="82"/>
                  </a:cubicBezTo>
                  <a:cubicBezTo>
                    <a:pt x="41" y="80"/>
                    <a:pt x="43" y="81"/>
                    <a:pt x="42" y="78"/>
                  </a:cubicBezTo>
                  <a:cubicBezTo>
                    <a:pt x="42" y="76"/>
                    <a:pt x="43" y="75"/>
                    <a:pt x="44" y="74"/>
                  </a:cubicBezTo>
                  <a:cubicBezTo>
                    <a:pt x="44" y="38"/>
                    <a:pt x="44" y="38"/>
                    <a:pt x="44" y="38"/>
                  </a:cubicBezTo>
                  <a:close/>
                  <a:moveTo>
                    <a:pt x="44" y="85"/>
                  </a:moveTo>
                  <a:cubicBezTo>
                    <a:pt x="44" y="171"/>
                    <a:pt x="44" y="171"/>
                    <a:pt x="44" y="171"/>
                  </a:cubicBezTo>
                  <a:cubicBezTo>
                    <a:pt x="42" y="173"/>
                    <a:pt x="39" y="174"/>
                    <a:pt x="37" y="175"/>
                  </a:cubicBezTo>
                  <a:cubicBezTo>
                    <a:pt x="35" y="175"/>
                    <a:pt x="34" y="175"/>
                    <a:pt x="32" y="174"/>
                  </a:cubicBezTo>
                  <a:cubicBezTo>
                    <a:pt x="32" y="89"/>
                    <a:pt x="32" y="89"/>
                    <a:pt x="32" y="89"/>
                  </a:cubicBezTo>
                  <a:cubicBezTo>
                    <a:pt x="33" y="88"/>
                    <a:pt x="36" y="87"/>
                    <a:pt x="40" y="86"/>
                  </a:cubicBezTo>
                  <a:cubicBezTo>
                    <a:pt x="42" y="86"/>
                    <a:pt x="43" y="86"/>
                    <a:pt x="44" y="85"/>
                  </a:cubicBezTo>
                  <a:close/>
                  <a:moveTo>
                    <a:pt x="24" y="37"/>
                  </a:moveTo>
                  <a:cubicBezTo>
                    <a:pt x="26" y="34"/>
                    <a:pt x="29" y="31"/>
                    <a:pt x="32" y="28"/>
                  </a:cubicBezTo>
                  <a:cubicBezTo>
                    <a:pt x="32" y="40"/>
                    <a:pt x="32" y="40"/>
                    <a:pt x="32" y="40"/>
                  </a:cubicBezTo>
                  <a:cubicBezTo>
                    <a:pt x="28" y="42"/>
                    <a:pt x="26" y="44"/>
                    <a:pt x="24" y="40"/>
                  </a:cubicBezTo>
                  <a:cubicBezTo>
                    <a:pt x="24" y="39"/>
                    <a:pt x="24" y="37"/>
                    <a:pt x="24" y="37"/>
                  </a:cubicBezTo>
                  <a:close/>
                  <a:moveTo>
                    <a:pt x="32" y="64"/>
                  </a:moveTo>
                  <a:cubicBezTo>
                    <a:pt x="32" y="85"/>
                    <a:pt x="32" y="85"/>
                    <a:pt x="32" y="85"/>
                  </a:cubicBezTo>
                  <a:cubicBezTo>
                    <a:pt x="31" y="85"/>
                    <a:pt x="31" y="85"/>
                    <a:pt x="30" y="85"/>
                  </a:cubicBezTo>
                  <a:cubicBezTo>
                    <a:pt x="26" y="83"/>
                    <a:pt x="20" y="87"/>
                    <a:pt x="19" y="83"/>
                  </a:cubicBezTo>
                  <a:cubicBezTo>
                    <a:pt x="19" y="78"/>
                    <a:pt x="16" y="77"/>
                    <a:pt x="18" y="73"/>
                  </a:cubicBezTo>
                  <a:cubicBezTo>
                    <a:pt x="19" y="68"/>
                    <a:pt x="17" y="65"/>
                    <a:pt x="21" y="64"/>
                  </a:cubicBezTo>
                  <a:cubicBezTo>
                    <a:pt x="26" y="64"/>
                    <a:pt x="27" y="65"/>
                    <a:pt x="32" y="64"/>
                  </a:cubicBezTo>
                  <a:close/>
                  <a:moveTo>
                    <a:pt x="32" y="89"/>
                  </a:moveTo>
                  <a:cubicBezTo>
                    <a:pt x="32" y="174"/>
                    <a:pt x="32" y="174"/>
                    <a:pt x="32" y="174"/>
                  </a:cubicBezTo>
                  <a:cubicBezTo>
                    <a:pt x="28" y="171"/>
                    <a:pt x="23" y="167"/>
                    <a:pt x="19" y="164"/>
                  </a:cubicBezTo>
                  <a:cubicBezTo>
                    <a:pt x="18" y="163"/>
                    <a:pt x="17" y="162"/>
                    <a:pt x="16" y="161"/>
                  </a:cubicBezTo>
                  <a:cubicBezTo>
                    <a:pt x="13" y="156"/>
                    <a:pt x="10" y="150"/>
                    <a:pt x="7" y="144"/>
                  </a:cubicBezTo>
                  <a:cubicBezTo>
                    <a:pt x="8" y="142"/>
                    <a:pt x="7" y="141"/>
                    <a:pt x="5" y="139"/>
                  </a:cubicBezTo>
                  <a:cubicBezTo>
                    <a:pt x="5" y="138"/>
                    <a:pt x="4" y="136"/>
                    <a:pt x="4" y="135"/>
                  </a:cubicBezTo>
                  <a:cubicBezTo>
                    <a:pt x="4" y="131"/>
                    <a:pt x="4" y="131"/>
                    <a:pt x="4" y="131"/>
                  </a:cubicBezTo>
                  <a:cubicBezTo>
                    <a:pt x="4" y="129"/>
                    <a:pt x="5" y="127"/>
                    <a:pt x="6" y="125"/>
                  </a:cubicBezTo>
                  <a:cubicBezTo>
                    <a:pt x="8" y="122"/>
                    <a:pt x="9" y="111"/>
                    <a:pt x="13" y="110"/>
                  </a:cubicBezTo>
                  <a:cubicBezTo>
                    <a:pt x="18" y="110"/>
                    <a:pt x="20" y="105"/>
                    <a:pt x="20" y="101"/>
                  </a:cubicBezTo>
                  <a:cubicBezTo>
                    <a:pt x="20" y="97"/>
                    <a:pt x="22" y="93"/>
                    <a:pt x="27" y="91"/>
                  </a:cubicBezTo>
                  <a:cubicBezTo>
                    <a:pt x="29" y="91"/>
                    <a:pt x="30" y="90"/>
                    <a:pt x="32" y="89"/>
                  </a:cubicBezTo>
                  <a:close/>
                  <a:moveTo>
                    <a:pt x="4" y="110"/>
                  </a:moveTo>
                  <a:cubicBezTo>
                    <a:pt x="4" y="109"/>
                    <a:pt x="4" y="109"/>
                    <a:pt x="4" y="109"/>
                  </a:cubicBezTo>
                  <a:cubicBezTo>
                    <a:pt x="4" y="108"/>
                    <a:pt x="4" y="108"/>
                    <a:pt x="4" y="107"/>
                  </a:cubicBezTo>
                  <a:cubicBezTo>
                    <a:pt x="4" y="110"/>
                    <a:pt x="4" y="110"/>
                    <a:pt x="4" y="110"/>
                  </a:cubicBezTo>
                  <a:close/>
                  <a:moveTo>
                    <a:pt x="4" y="99"/>
                  </a:moveTo>
                  <a:cubicBezTo>
                    <a:pt x="5" y="101"/>
                    <a:pt x="6" y="99"/>
                    <a:pt x="6" y="97"/>
                  </a:cubicBezTo>
                  <a:cubicBezTo>
                    <a:pt x="6" y="96"/>
                    <a:pt x="5" y="95"/>
                    <a:pt x="4" y="96"/>
                  </a:cubicBezTo>
                  <a:cubicBezTo>
                    <a:pt x="4" y="96"/>
                    <a:pt x="4" y="96"/>
                    <a:pt x="4" y="96"/>
                  </a:cubicBezTo>
                  <a:lnTo>
                    <a:pt x="4" y="99"/>
                  </a:lnTo>
                  <a:close/>
                  <a:moveTo>
                    <a:pt x="4" y="96"/>
                  </a:moveTo>
                  <a:cubicBezTo>
                    <a:pt x="4" y="99"/>
                    <a:pt x="4" y="99"/>
                    <a:pt x="4" y="99"/>
                  </a:cubicBezTo>
                  <a:cubicBezTo>
                    <a:pt x="4" y="99"/>
                    <a:pt x="4" y="99"/>
                    <a:pt x="4" y="99"/>
                  </a:cubicBezTo>
                  <a:cubicBezTo>
                    <a:pt x="2" y="98"/>
                    <a:pt x="2" y="97"/>
                    <a:pt x="4" y="96"/>
                  </a:cubicBezTo>
                  <a:close/>
                  <a:moveTo>
                    <a:pt x="4" y="107"/>
                  </a:moveTo>
                  <a:cubicBezTo>
                    <a:pt x="4" y="110"/>
                    <a:pt x="4" y="110"/>
                    <a:pt x="4" y="110"/>
                  </a:cubicBezTo>
                  <a:cubicBezTo>
                    <a:pt x="3" y="111"/>
                    <a:pt x="2" y="111"/>
                    <a:pt x="2" y="110"/>
                  </a:cubicBezTo>
                  <a:cubicBezTo>
                    <a:pt x="0" y="109"/>
                    <a:pt x="0" y="108"/>
                    <a:pt x="2" y="107"/>
                  </a:cubicBezTo>
                  <a:cubicBezTo>
                    <a:pt x="3" y="107"/>
                    <a:pt x="3" y="107"/>
                    <a:pt x="4" y="107"/>
                  </a:cubicBezTo>
                  <a:close/>
                  <a:moveTo>
                    <a:pt x="4" y="131"/>
                  </a:moveTo>
                  <a:cubicBezTo>
                    <a:pt x="4" y="135"/>
                    <a:pt x="4" y="135"/>
                    <a:pt x="4" y="135"/>
                  </a:cubicBezTo>
                  <a:cubicBezTo>
                    <a:pt x="4" y="134"/>
                    <a:pt x="3" y="134"/>
                    <a:pt x="3" y="134"/>
                  </a:cubicBezTo>
                  <a:cubicBezTo>
                    <a:pt x="3" y="133"/>
                    <a:pt x="4" y="132"/>
                    <a:pt x="4" y="13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aleway" panose="020B0503030101060003" pitchFamily="34" charset="0"/>
              </a:endParaRPr>
            </a:p>
          </p:txBody>
        </p:sp>
        <p:sp>
          <p:nvSpPr>
            <p:cNvPr id="230" name="Freeform 33">
              <a:extLst>
                <a:ext uri="{FF2B5EF4-FFF2-40B4-BE49-F238E27FC236}">
                  <a16:creationId xmlns:a16="http://schemas.microsoft.com/office/drawing/2014/main" id="{28778AF0-852A-451F-B470-BC7D1571077E}"/>
                </a:ext>
              </a:extLst>
            </p:cNvPr>
            <p:cNvSpPr>
              <a:spLocks/>
            </p:cNvSpPr>
            <p:nvPr/>
          </p:nvSpPr>
          <p:spPr bwMode="auto">
            <a:xfrm>
              <a:off x="4903468" y="2653254"/>
              <a:ext cx="330200" cy="257175"/>
            </a:xfrm>
            <a:custGeom>
              <a:avLst/>
              <a:gdLst>
                <a:gd name="T0" fmla="*/ 177 w 208"/>
                <a:gd name="T1" fmla="*/ 162 h 162"/>
                <a:gd name="T2" fmla="*/ 208 w 208"/>
                <a:gd name="T3" fmla="*/ 112 h 162"/>
                <a:gd name="T4" fmla="*/ 31 w 208"/>
                <a:gd name="T5" fmla="*/ 0 h 162"/>
                <a:gd name="T6" fmla="*/ 0 w 208"/>
                <a:gd name="T7" fmla="*/ 49 h 162"/>
                <a:gd name="T8" fmla="*/ 177 w 208"/>
                <a:gd name="T9" fmla="*/ 16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8" h="162">
                  <a:moveTo>
                    <a:pt x="177" y="162"/>
                  </a:moveTo>
                  <a:lnTo>
                    <a:pt x="208" y="112"/>
                  </a:lnTo>
                  <a:lnTo>
                    <a:pt x="31" y="0"/>
                  </a:lnTo>
                  <a:lnTo>
                    <a:pt x="0" y="49"/>
                  </a:lnTo>
                  <a:lnTo>
                    <a:pt x="177" y="16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aleway" panose="020B0503030101060003" pitchFamily="34" charset="0"/>
              </a:endParaRPr>
            </a:p>
          </p:txBody>
        </p:sp>
        <p:sp>
          <p:nvSpPr>
            <p:cNvPr id="231" name="Freeform 34">
              <a:extLst>
                <a:ext uri="{FF2B5EF4-FFF2-40B4-BE49-F238E27FC236}">
                  <a16:creationId xmlns:a16="http://schemas.microsoft.com/office/drawing/2014/main" id="{ABA4BEFB-E16F-4B86-A0B1-F1BFFE351F0A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3955" y="2704054"/>
              <a:ext cx="433388" cy="338138"/>
            </a:xfrm>
            <a:custGeom>
              <a:avLst/>
              <a:gdLst>
                <a:gd name="T0" fmla="*/ 99 w 139"/>
                <a:gd name="T1" fmla="*/ 101 h 108"/>
                <a:gd name="T2" fmla="*/ 132 w 139"/>
                <a:gd name="T3" fmla="*/ 94 h 108"/>
                <a:gd name="T4" fmla="*/ 125 w 139"/>
                <a:gd name="T5" fmla="*/ 61 h 108"/>
                <a:gd name="T6" fmla="*/ 40 w 139"/>
                <a:gd name="T7" fmla="*/ 7 h 108"/>
                <a:gd name="T8" fmla="*/ 7 w 139"/>
                <a:gd name="T9" fmla="*/ 15 h 108"/>
                <a:gd name="T10" fmla="*/ 15 w 139"/>
                <a:gd name="T11" fmla="*/ 47 h 108"/>
                <a:gd name="T12" fmla="*/ 99 w 139"/>
                <a:gd name="T13" fmla="*/ 101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9" h="108">
                  <a:moveTo>
                    <a:pt x="99" y="101"/>
                  </a:moveTo>
                  <a:cubicBezTo>
                    <a:pt x="111" y="108"/>
                    <a:pt x="125" y="105"/>
                    <a:pt x="132" y="94"/>
                  </a:cubicBezTo>
                  <a:cubicBezTo>
                    <a:pt x="139" y="83"/>
                    <a:pt x="136" y="68"/>
                    <a:pt x="125" y="61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29" y="0"/>
                    <a:pt x="14" y="4"/>
                    <a:pt x="7" y="15"/>
                  </a:cubicBezTo>
                  <a:cubicBezTo>
                    <a:pt x="0" y="26"/>
                    <a:pt x="3" y="40"/>
                    <a:pt x="15" y="47"/>
                  </a:cubicBezTo>
                  <a:lnTo>
                    <a:pt x="99" y="101"/>
                  </a:lnTo>
                  <a:close/>
                </a:path>
              </a:pathLst>
            </a:custGeom>
            <a:solidFill>
              <a:srgbClr val="4E4E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aleway" panose="020B0503030101060003" pitchFamily="34" charset="0"/>
              </a:endParaRPr>
            </a:p>
          </p:txBody>
        </p:sp>
        <p:sp>
          <p:nvSpPr>
            <p:cNvPr id="232" name="Freeform 35">
              <a:extLst>
                <a:ext uri="{FF2B5EF4-FFF2-40B4-BE49-F238E27FC236}">
                  <a16:creationId xmlns:a16="http://schemas.microsoft.com/office/drawing/2014/main" id="{BA665568-DFA0-462B-B24D-CC76DA94107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81168" y="2189704"/>
              <a:ext cx="777875" cy="682625"/>
            </a:xfrm>
            <a:custGeom>
              <a:avLst/>
              <a:gdLst>
                <a:gd name="T0" fmla="*/ 124 w 249"/>
                <a:gd name="T1" fmla="*/ 0 h 218"/>
                <a:gd name="T2" fmla="*/ 183 w 249"/>
                <a:gd name="T3" fmla="*/ 16 h 218"/>
                <a:gd name="T4" fmla="*/ 217 w 249"/>
                <a:gd name="T5" fmla="*/ 167 h 218"/>
                <a:gd name="T6" fmla="*/ 124 w 249"/>
                <a:gd name="T7" fmla="*/ 218 h 218"/>
                <a:gd name="T8" fmla="*/ 124 w 249"/>
                <a:gd name="T9" fmla="*/ 198 h 218"/>
                <a:gd name="T10" fmla="*/ 200 w 249"/>
                <a:gd name="T11" fmla="*/ 156 h 218"/>
                <a:gd name="T12" fmla="*/ 200 w 249"/>
                <a:gd name="T13" fmla="*/ 156 h 218"/>
                <a:gd name="T14" fmla="*/ 172 w 249"/>
                <a:gd name="T15" fmla="*/ 34 h 218"/>
                <a:gd name="T16" fmla="*/ 124 w 249"/>
                <a:gd name="T17" fmla="*/ 20 h 218"/>
                <a:gd name="T18" fmla="*/ 124 w 249"/>
                <a:gd name="T19" fmla="*/ 0 h 218"/>
                <a:gd name="T20" fmla="*/ 32 w 249"/>
                <a:gd name="T21" fmla="*/ 51 h 218"/>
                <a:gd name="T22" fmla="*/ 124 w 249"/>
                <a:gd name="T23" fmla="*/ 0 h 218"/>
                <a:gd name="T24" fmla="*/ 124 w 249"/>
                <a:gd name="T25" fmla="*/ 20 h 218"/>
                <a:gd name="T26" fmla="*/ 49 w 249"/>
                <a:gd name="T27" fmla="*/ 61 h 218"/>
                <a:gd name="T28" fmla="*/ 77 w 249"/>
                <a:gd name="T29" fmla="*/ 184 h 218"/>
                <a:gd name="T30" fmla="*/ 124 w 249"/>
                <a:gd name="T31" fmla="*/ 198 h 218"/>
                <a:gd name="T32" fmla="*/ 124 w 249"/>
                <a:gd name="T33" fmla="*/ 218 h 218"/>
                <a:gd name="T34" fmla="*/ 66 w 249"/>
                <a:gd name="T35" fmla="*/ 201 h 218"/>
                <a:gd name="T36" fmla="*/ 32 w 249"/>
                <a:gd name="T37" fmla="*/ 51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49" h="218">
                  <a:moveTo>
                    <a:pt x="124" y="0"/>
                  </a:moveTo>
                  <a:cubicBezTo>
                    <a:pt x="144" y="0"/>
                    <a:pt x="165" y="5"/>
                    <a:pt x="183" y="16"/>
                  </a:cubicBezTo>
                  <a:cubicBezTo>
                    <a:pt x="234" y="49"/>
                    <a:pt x="249" y="116"/>
                    <a:pt x="217" y="167"/>
                  </a:cubicBezTo>
                  <a:cubicBezTo>
                    <a:pt x="196" y="200"/>
                    <a:pt x="161" y="218"/>
                    <a:pt x="124" y="218"/>
                  </a:cubicBezTo>
                  <a:cubicBezTo>
                    <a:pt x="124" y="198"/>
                    <a:pt x="124" y="198"/>
                    <a:pt x="124" y="198"/>
                  </a:cubicBezTo>
                  <a:cubicBezTo>
                    <a:pt x="154" y="198"/>
                    <a:pt x="183" y="183"/>
                    <a:pt x="200" y="156"/>
                  </a:cubicBezTo>
                  <a:cubicBezTo>
                    <a:pt x="200" y="156"/>
                    <a:pt x="200" y="156"/>
                    <a:pt x="200" y="156"/>
                  </a:cubicBezTo>
                  <a:cubicBezTo>
                    <a:pt x="226" y="115"/>
                    <a:pt x="213" y="60"/>
                    <a:pt x="172" y="34"/>
                  </a:cubicBezTo>
                  <a:cubicBezTo>
                    <a:pt x="157" y="24"/>
                    <a:pt x="141" y="20"/>
                    <a:pt x="124" y="20"/>
                  </a:cubicBezTo>
                  <a:lnTo>
                    <a:pt x="124" y="0"/>
                  </a:lnTo>
                  <a:close/>
                  <a:moveTo>
                    <a:pt x="32" y="51"/>
                  </a:moveTo>
                  <a:cubicBezTo>
                    <a:pt x="53" y="18"/>
                    <a:pt x="88" y="0"/>
                    <a:pt x="124" y="0"/>
                  </a:cubicBezTo>
                  <a:cubicBezTo>
                    <a:pt x="124" y="20"/>
                    <a:pt x="124" y="20"/>
                    <a:pt x="124" y="20"/>
                  </a:cubicBezTo>
                  <a:cubicBezTo>
                    <a:pt x="95" y="20"/>
                    <a:pt x="66" y="35"/>
                    <a:pt x="49" y="61"/>
                  </a:cubicBezTo>
                  <a:cubicBezTo>
                    <a:pt x="23" y="103"/>
                    <a:pt x="35" y="158"/>
                    <a:pt x="77" y="184"/>
                  </a:cubicBezTo>
                  <a:cubicBezTo>
                    <a:pt x="92" y="193"/>
                    <a:pt x="108" y="198"/>
                    <a:pt x="124" y="198"/>
                  </a:cubicBezTo>
                  <a:cubicBezTo>
                    <a:pt x="124" y="218"/>
                    <a:pt x="124" y="218"/>
                    <a:pt x="124" y="218"/>
                  </a:cubicBezTo>
                  <a:cubicBezTo>
                    <a:pt x="104" y="218"/>
                    <a:pt x="84" y="213"/>
                    <a:pt x="66" y="201"/>
                  </a:cubicBezTo>
                  <a:cubicBezTo>
                    <a:pt x="15" y="169"/>
                    <a:pt x="0" y="102"/>
                    <a:pt x="32" y="51"/>
                  </a:cubicBezTo>
                  <a:close/>
                </a:path>
              </a:pathLst>
            </a:custGeom>
            <a:solidFill>
              <a:srgbClr val="4E4E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aleway" panose="020B0503030101060003" pitchFamily="34" charset="0"/>
              </a:endParaRPr>
            </a:p>
          </p:txBody>
        </p:sp>
        <p:sp>
          <p:nvSpPr>
            <p:cNvPr id="233" name="Freeform 36">
              <a:extLst>
                <a:ext uri="{FF2B5EF4-FFF2-40B4-BE49-F238E27FC236}">
                  <a16:creationId xmlns:a16="http://schemas.microsoft.com/office/drawing/2014/main" id="{957D1902-9003-4BFC-8461-F3CCBE2DE2CF}"/>
                </a:ext>
              </a:extLst>
            </p:cNvPr>
            <p:cNvSpPr>
              <a:spLocks/>
            </p:cNvSpPr>
            <p:nvPr/>
          </p:nvSpPr>
          <p:spPr bwMode="auto">
            <a:xfrm>
              <a:off x="4981255" y="2708817"/>
              <a:ext cx="93663" cy="95250"/>
            </a:xfrm>
            <a:custGeom>
              <a:avLst/>
              <a:gdLst>
                <a:gd name="T0" fmla="*/ 15 w 30"/>
                <a:gd name="T1" fmla="*/ 1 h 30"/>
                <a:gd name="T2" fmla="*/ 0 w 30"/>
                <a:gd name="T3" fmla="*/ 16 h 30"/>
                <a:gd name="T4" fmla="*/ 15 w 30"/>
                <a:gd name="T5" fmla="*/ 30 h 30"/>
                <a:gd name="T6" fmla="*/ 30 w 30"/>
                <a:gd name="T7" fmla="*/ 15 h 30"/>
                <a:gd name="T8" fmla="*/ 15 w 30"/>
                <a:gd name="T9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30">
                  <a:moveTo>
                    <a:pt x="15" y="1"/>
                  </a:moveTo>
                  <a:cubicBezTo>
                    <a:pt x="7" y="1"/>
                    <a:pt x="0" y="7"/>
                    <a:pt x="0" y="16"/>
                  </a:cubicBezTo>
                  <a:cubicBezTo>
                    <a:pt x="1" y="24"/>
                    <a:pt x="7" y="30"/>
                    <a:pt x="15" y="30"/>
                  </a:cubicBezTo>
                  <a:cubicBezTo>
                    <a:pt x="24" y="30"/>
                    <a:pt x="30" y="23"/>
                    <a:pt x="30" y="15"/>
                  </a:cubicBezTo>
                  <a:cubicBezTo>
                    <a:pt x="30" y="7"/>
                    <a:pt x="23" y="0"/>
                    <a:pt x="1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aleway" panose="020B0503030101060003" pitchFamily="34" charset="0"/>
              </a:endParaRPr>
            </a:p>
          </p:txBody>
        </p:sp>
        <p:sp>
          <p:nvSpPr>
            <p:cNvPr id="237" name="Rectangle 6">
              <a:extLst>
                <a:ext uri="{FF2B5EF4-FFF2-40B4-BE49-F238E27FC236}">
                  <a16:creationId xmlns:a16="http://schemas.microsoft.com/office/drawing/2014/main" id="{3D122A64-69F8-4FD7-9D3D-FA308A0843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35055" y="3702026"/>
              <a:ext cx="1905000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de-DE" altLang="de-DE" sz="1600" b="1" dirty="0">
                  <a:latin typeface="Raleway" panose="020B0503030101060003" pitchFamily="34" charset="0"/>
                </a:rPr>
                <a:t>MORE REACH</a:t>
              </a:r>
              <a:endParaRPr kumimoji="0" lang="en-US" altLang="de-DE" sz="1600" b="1" i="0" u="none" strike="noStrike" cap="none" normalizeH="0" baseline="0" dirty="0">
                <a:ln>
                  <a:noFill/>
                </a:ln>
                <a:effectLst/>
                <a:latin typeface="Raleway" panose="020B0503030101060003" pitchFamily="34" charset="0"/>
              </a:endParaRPr>
            </a:p>
          </p:txBody>
        </p:sp>
      </p:grpSp>
      <p:grpSp>
        <p:nvGrpSpPr>
          <p:cNvPr id="239" name="Group 9">
            <a:extLst>
              <a:ext uri="{FF2B5EF4-FFF2-40B4-BE49-F238E27FC236}">
                <a16:creationId xmlns:a16="http://schemas.microsoft.com/office/drawing/2014/main" id="{3BC88FF0-3BC9-4BE6-A29D-53C37018D644}"/>
              </a:ext>
            </a:extLst>
          </p:cNvPr>
          <p:cNvGrpSpPr/>
          <p:nvPr/>
        </p:nvGrpSpPr>
        <p:grpSpPr>
          <a:xfrm>
            <a:off x="6378387" y="1241600"/>
            <a:ext cx="1904466" cy="2030397"/>
            <a:chOff x="3603426" y="1363816"/>
            <a:chExt cx="1904466" cy="2030397"/>
          </a:xfrm>
        </p:grpSpPr>
        <p:sp>
          <p:nvSpPr>
            <p:cNvPr id="240" name="Freeform 14">
              <a:extLst>
                <a:ext uri="{FF2B5EF4-FFF2-40B4-BE49-F238E27FC236}">
                  <a16:creationId xmlns:a16="http://schemas.microsoft.com/office/drawing/2014/main" id="{355FB184-2E43-4396-ACA7-0933ECAFF646}"/>
                </a:ext>
              </a:extLst>
            </p:cNvPr>
            <p:cNvSpPr>
              <a:spLocks/>
            </p:cNvSpPr>
            <p:nvPr/>
          </p:nvSpPr>
          <p:spPr bwMode="auto">
            <a:xfrm>
              <a:off x="3603426" y="1363816"/>
              <a:ext cx="1904466" cy="1904466"/>
            </a:xfrm>
            <a:custGeom>
              <a:avLst/>
              <a:gdLst>
                <a:gd name="T0" fmla="*/ 84 w 610"/>
                <a:gd name="T1" fmla="*/ 0 h 610"/>
                <a:gd name="T2" fmla="*/ 525 w 610"/>
                <a:gd name="T3" fmla="*/ 0 h 610"/>
                <a:gd name="T4" fmla="*/ 610 w 610"/>
                <a:gd name="T5" fmla="*/ 85 h 610"/>
                <a:gd name="T6" fmla="*/ 610 w 610"/>
                <a:gd name="T7" fmla="*/ 526 h 610"/>
                <a:gd name="T8" fmla="*/ 525 w 610"/>
                <a:gd name="T9" fmla="*/ 610 h 610"/>
                <a:gd name="T10" fmla="*/ 84 w 610"/>
                <a:gd name="T11" fmla="*/ 610 h 610"/>
                <a:gd name="T12" fmla="*/ 0 w 610"/>
                <a:gd name="T13" fmla="*/ 526 h 610"/>
                <a:gd name="T14" fmla="*/ 0 w 610"/>
                <a:gd name="T15" fmla="*/ 85 h 610"/>
                <a:gd name="T16" fmla="*/ 84 w 610"/>
                <a:gd name="T17" fmla="*/ 0 h 6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10" h="610">
                  <a:moveTo>
                    <a:pt x="84" y="0"/>
                  </a:moveTo>
                  <a:cubicBezTo>
                    <a:pt x="525" y="0"/>
                    <a:pt x="525" y="0"/>
                    <a:pt x="525" y="0"/>
                  </a:cubicBezTo>
                  <a:cubicBezTo>
                    <a:pt x="572" y="0"/>
                    <a:pt x="610" y="38"/>
                    <a:pt x="610" y="85"/>
                  </a:cubicBezTo>
                  <a:cubicBezTo>
                    <a:pt x="610" y="526"/>
                    <a:pt x="610" y="526"/>
                    <a:pt x="610" y="526"/>
                  </a:cubicBezTo>
                  <a:cubicBezTo>
                    <a:pt x="610" y="572"/>
                    <a:pt x="572" y="610"/>
                    <a:pt x="525" y="610"/>
                  </a:cubicBezTo>
                  <a:cubicBezTo>
                    <a:pt x="84" y="610"/>
                    <a:pt x="84" y="610"/>
                    <a:pt x="84" y="610"/>
                  </a:cubicBezTo>
                  <a:cubicBezTo>
                    <a:pt x="38" y="610"/>
                    <a:pt x="0" y="572"/>
                    <a:pt x="0" y="52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8"/>
                    <a:pt x="38" y="0"/>
                    <a:pt x="84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aleway" panose="020B0503030101060003" pitchFamily="34" charset="0"/>
              </a:endParaRPr>
            </a:p>
          </p:txBody>
        </p:sp>
        <p:sp>
          <p:nvSpPr>
            <p:cNvPr id="241" name="Freeform 15">
              <a:extLst>
                <a:ext uri="{FF2B5EF4-FFF2-40B4-BE49-F238E27FC236}">
                  <a16:creationId xmlns:a16="http://schemas.microsoft.com/office/drawing/2014/main" id="{CBA29705-7331-47DC-B6AA-EC9860C9C211}"/>
                </a:ext>
              </a:extLst>
            </p:cNvPr>
            <p:cNvSpPr>
              <a:spLocks/>
            </p:cNvSpPr>
            <p:nvPr/>
          </p:nvSpPr>
          <p:spPr bwMode="auto">
            <a:xfrm>
              <a:off x="3634425" y="1512997"/>
              <a:ext cx="1358119" cy="1712663"/>
            </a:xfrm>
            <a:custGeom>
              <a:avLst/>
              <a:gdLst>
                <a:gd name="T0" fmla="*/ 0 w 701"/>
                <a:gd name="T1" fmla="*/ 108 h 884"/>
                <a:gd name="T2" fmla="*/ 469 w 701"/>
                <a:gd name="T3" fmla="*/ 15 h 884"/>
                <a:gd name="T4" fmla="*/ 548 w 701"/>
                <a:gd name="T5" fmla="*/ 0 h 884"/>
                <a:gd name="T6" fmla="*/ 701 w 701"/>
                <a:gd name="T7" fmla="*/ 776 h 884"/>
                <a:gd name="T8" fmla="*/ 153 w 701"/>
                <a:gd name="T9" fmla="*/ 884 h 884"/>
                <a:gd name="T10" fmla="*/ 0 w 701"/>
                <a:gd name="T11" fmla="*/ 108 h 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01" h="884">
                  <a:moveTo>
                    <a:pt x="0" y="108"/>
                  </a:moveTo>
                  <a:lnTo>
                    <a:pt x="469" y="15"/>
                  </a:lnTo>
                  <a:lnTo>
                    <a:pt x="548" y="0"/>
                  </a:lnTo>
                  <a:lnTo>
                    <a:pt x="701" y="776"/>
                  </a:lnTo>
                  <a:lnTo>
                    <a:pt x="153" y="884"/>
                  </a:lnTo>
                  <a:lnTo>
                    <a:pt x="0" y="108"/>
                  </a:lnTo>
                  <a:close/>
                </a:path>
              </a:pathLst>
            </a:custGeom>
            <a:solidFill>
              <a:schemeClr val="bg1">
                <a:lumMod val="85000"/>
                <a:alpha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aleway" panose="020B0503030101060003" pitchFamily="34" charset="0"/>
              </a:endParaRPr>
            </a:p>
          </p:txBody>
        </p:sp>
        <p:sp>
          <p:nvSpPr>
            <p:cNvPr id="242" name="Freeform 16">
              <a:extLst>
                <a:ext uri="{FF2B5EF4-FFF2-40B4-BE49-F238E27FC236}">
                  <a16:creationId xmlns:a16="http://schemas.microsoft.com/office/drawing/2014/main" id="{D36EC6D6-B04D-4A87-815E-A8DD7296BB04}"/>
                </a:ext>
              </a:extLst>
            </p:cNvPr>
            <p:cNvSpPr>
              <a:spLocks/>
            </p:cNvSpPr>
            <p:nvPr/>
          </p:nvSpPr>
          <p:spPr bwMode="auto">
            <a:xfrm>
              <a:off x="4087777" y="1389003"/>
              <a:ext cx="1294184" cy="1673915"/>
            </a:xfrm>
            <a:custGeom>
              <a:avLst/>
              <a:gdLst>
                <a:gd name="T0" fmla="*/ 116 w 668"/>
                <a:gd name="T1" fmla="*/ 0 h 864"/>
                <a:gd name="T2" fmla="*/ 588 w 668"/>
                <a:gd name="T3" fmla="*/ 71 h 864"/>
                <a:gd name="T4" fmla="*/ 668 w 668"/>
                <a:gd name="T5" fmla="*/ 82 h 864"/>
                <a:gd name="T6" fmla="*/ 552 w 668"/>
                <a:gd name="T7" fmla="*/ 864 h 864"/>
                <a:gd name="T8" fmla="*/ 0 w 668"/>
                <a:gd name="T9" fmla="*/ 781 h 864"/>
                <a:gd name="T10" fmla="*/ 116 w 668"/>
                <a:gd name="T11" fmla="*/ 0 h 8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68" h="864">
                  <a:moveTo>
                    <a:pt x="116" y="0"/>
                  </a:moveTo>
                  <a:lnTo>
                    <a:pt x="588" y="71"/>
                  </a:lnTo>
                  <a:lnTo>
                    <a:pt x="668" y="82"/>
                  </a:lnTo>
                  <a:lnTo>
                    <a:pt x="552" y="864"/>
                  </a:lnTo>
                  <a:lnTo>
                    <a:pt x="0" y="781"/>
                  </a:lnTo>
                  <a:lnTo>
                    <a:pt x="116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aleway" panose="020B0503030101060003" pitchFamily="34" charset="0"/>
              </a:endParaRPr>
            </a:p>
          </p:txBody>
        </p:sp>
        <p:sp>
          <p:nvSpPr>
            <p:cNvPr id="243" name="Freeform 17">
              <a:extLst>
                <a:ext uri="{FF2B5EF4-FFF2-40B4-BE49-F238E27FC236}">
                  <a16:creationId xmlns:a16="http://schemas.microsoft.com/office/drawing/2014/main" id="{4D114B67-4B76-48B9-AC01-D43B79129702}"/>
                </a:ext>
              </a:extLst>
            </p:cNvPr>
            <p:cNvSpPr>
              <a:spLocks/>
            </p:cNvSpPr>
            <p:nvPr/>
          </p:nvSpPr>
          <p:spPr bwMode="auto">
            <a:xfrm>
              <a:off x="3802978" y="1528496"/>
              <a:ext cx="1079133" cy="1530547"/>
            </a:xfrm>
            <a:custGeom>
              <a:avLst/>
              <a:gdLst>
                <a:gd name="T0" fmla="*/ 0 w 557"/>
                <a:gd name="T1" fmla="*/ 0 h 790"/>
                <a:gd name="T2" fmla="*/ 477 w 557"/>
                <a:gd name="T3" fmla="*/ 0 h 790"/>
                <a:gd name="T4" fmla="*/ 557 w 557"/>
                <a:gd name="T5" fmla="*/ 0 h 790"/>
                <a:gd name="T6" fmla="*/ 557 w 557"/>
                <a:gd name="T7" fmla="*/ 790 h 790"/>
                <a:gd name="T8" fmla="*/ 0 w 557"/>
                <a:gd name="T9" fmla="*/ 790 h 790"/>
                <a:gd name="T10" fmla="*/ 0 w 557"/>
                <a:gd name="T11" fmla="*/ 0 h 7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57" h="790">
                  <a:moveTo>
                    <a:pt x="0" y="0"/>
                  </a:moveTo>
                  <a:lnTo>
                    <a:pt x="477" y="0"/>
                  </a:lnTo>
                  <a:lnTo>
                    <a:pt x="557" y="0"/>
                  </a:lnTo>
                  <a:lnTo>
                    <a:pt x="557" y="790"/>
                  </a:lnTo>
                  <a:lnTo>
                    <a:pt x="0" y="7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latin typeface="Raleway" panose="020B0503030101060003" pitchFamily="34" charset="0"/>
              </a:endParaRPr>
            </a:p>
          </p:txBody>
        </p:sp>
        <p:sp>
          <p:nvSpPr>
            <p:cNvPr id="244" name="Rectangle 18">
              <a:extLst>
                <a:ext uri="{FF2B5EF4-FFF2-40B4-BE49-F238E27FC236}">
                  <a16:creationId xmlns:a16="http://schemas.microsoft.com/office/drawing/2014/main" id="{34A87AB3-99A4-4EE6-A1AE-71A40AB463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81964" y="1691237"/>
              <a:ext cx="523098" cy="29062"/>
            </a:xfrm>
            <a:prstGeom prst="rect">
              <a:avLst/>
            </a:prstGeom>
            <a:solidFill>
              <a:srgbClr val="CD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aleway" panose="020B0503030101060003" pitchFamily="34" charset="0"/>
              </a:endParaRPr>
            </a:p>
          </p:txBody>
        </p:sp>
        <p:sp>
          <p:nvSpPr>
            <p:cNvPr id="245" name="Rectangle 19">
              <a:extLst>
                <a:ext uri="{FF2B5EF4-FFF2-40B4-BE49-F238E27FC236}">
                  <a16:creationId xmlns:a16="http://schemas.microsoft.com/office/drawing/2014/main" id="{CCAE8EF4-9DED-4B9E-91B7-4CF125594D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99848" y="1757109"/>
              <a:ext cx="883455" cy="25187"/>
            </a:xfrm>
            <a:prstGeom prst="rect">
              <a:avLst/>
            </a:prstGeom>
            <a:solidFill>
              <a:srgbClr val="CD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aleway" panose="020B0503030101060003" pitchFamily="34" charset="0"/>
              </a:endParaRPr>
            </a:p>
          </p:txBody>
        </p:sp>
        <p:sp>
          <p:nvSpPr>
            <p:cNvPr id="246" name="Rectangle 20">
              <a:extLst>
                <a:ext uri="{FF2B5EF4-FFF2-40B4-BE49-F238E27FC236}">
                  <a16:creationId xmlns:a16="http://schemas.microsoft.com/office/drawing/2014/main" id="{D6ED9783-E1B6-475A-8510-5C3950B85D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99848" y="1799732"/>
              <a:ext cx="883455" cy="25187"/>
            </a:xfrm>
            <a:prstGeom prst="rect">
              <a:avLst/>
            </a:prstGeom>
            <a:solidFill>
              <a:srgbClr val="CD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aleway" panose="020B0503030101060003" pitchFamily="34" charset="0"/>
              </a:endParaRPr>
            </a:p>
          </p:txBody>
        </p:sp>
        <p:sp>
          <p:nvSpPr>
            <p:cNvPr id="247" name="Rectangle 21">
              <a:extLst>
                <a:ext uri="{FF2B5EF4-FFF2-40B4-BE49-F238E27FC236}">
                  <a16:creationId xmlns:a16="http://schemas.microsoft.com/office/drawing/2014/main" id="{D093CD70-52DB-47FF-A4A3-57D3CFF625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99848" y="1848166"/>
              <a:ext cx="883455" cy="25187"/>
            </a:xfrm>
            <a:prstGeom prst="rect">
              <a:avLst/>
            </a:prstGeom>
            <a:solidFill>
              <a:srgbClr val="CD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aleway" panose="020B0503030101060003" pitchFamily="34" charset="0"/>
              </a:endParaRPr>
            </a:p>
          </p:txBody>
        </p:sp>
        <p:sp>
          <p:nvSpPr>
            <p:cNvPr id="248" name="Rectangle 22">
              <a:extLst>
                <a:ext uri="{FF2B5EF4-FFF2-40B4-BE49-F238E27FC236}">
                  <a16:creationId xmlns:a16="http://schemas.microsoft.com/office/drawing/2014/main" id="{2751D493-7472-41B2-B61F-685A5E7962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99848" y="1890789"/>
              <a:ext cx="414604" cy="25187"/>
            </a:xfrm>
            <a:prstGeom prst="rect">
              <a:avLst/>
            </a:prstGeom>
            <a:solidFill>
              <a:srgbClr val="CD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aleway" panose="020B0503030101060003" pitchFamily="34" charset="0"/>
              </a:endParaRPr>
            </a:p>
          </p:txBody>
        </p:sp>
        <p:sp>
          <p:nvSpPr>
            <p:cNvPr id="249" name="Rectangle 23">
              <a:extLst>
                <a:ext uri="{FF2B5EF4-FFF2-40B4-BE49-F238E27FC236}">
                  <a16:creationId xmlns:a16="http://schemas.microsoft.com/office/drawing/2014/main" id="{97D69922-06B6-4E85-8767-6EF67E837A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65720" y="2506883"/>
              <a:ext cx="817583" cy="9688"/>
            </a:xfrm>
            <a:prstGeom prst="rect">
              <a:avLst/>
            </a:prstGeom>
            <a:solidFill>
              <a:srgbClr val="CD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aleway" panose="020B0503030101060003" pitchFamily="34" charset="0"/>
              </a:endParaRPr>
            </a:p>
          </p:txBody>
        </p:sp>
        <p:sp>
          <p:nvSpPr>
            <p:cNvPr id="250" name="Rectangle 24">
              <a:extLst>
                <a:ext uri="{FF2B5EF4-FFF2-40B4-BE49-F238E27FC236}">
                  <a16:creationId xmlns:a16="http://schemas.microsoft.com/office/drawing/2014/main" id="{92294F84-1DFF-478D-A5DE-5A215D1E43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59908" y="1991534"/>
              <a:ext cx="11624" cy="517287"/>
            </a:xfrm>
            <a:prstGeom prst="rect">
              <a:avLst/>
            </a:prstGeom>
            <a:solidFill>
              <a:srgbClr val="CD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aleway" panose="020B0503030101060003" pitchFamily="34" charset="0"/>
              </a:endParaRPr>
            </a:p>
          </p:txBody>
        </p:sp>
        <p:sp>
          <p:nvSpPr>
            <p:cNvPr id="251" name="Rectangle 25">
              <a:extLst>
                <a:ext uri="{FF2B5EF4-FFF2-40B4-BE49-F238E27FC236}">
                  <a16:creationId xmlns:a16="http://schemas.microsoft.com/office/drawing/2014/main" id="{AAE124C9-8380-45DB-B001-44140A5D33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14900" y="1991534"/>
              <a:ext cx="13562" cy="517287"/>
            </a:xfrm>
            <a:prstGeom prst="rect">
              <a:avLst/>
            </a:prstGeom>
            <a:solidFill>
              <a:srgbClr val="CD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aleway" panose="020B0503030101060003" pitchFamily="34" charset="0"/>
              </a:endParaRPr>
            </a:p>
          </p:txBody>
        </p:sp>
        <p:sp>
          <p:nvSpPr>
            <p:cNvPr id="252" name="Rectangle 26">
              <a:extLst>
                <a:ext uri="{FF2B5EF4-FFF2-40B4-BE49-F238E27FC236}">
                  <a16:creationId xmlns:a16="http://schemas.microsoft.com/office/drawing/2014/main" id="{6C87F299-6F44-48C3-B2AC-F4DF7A57B7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71829" y="1991534"/>
              <a:ext cx="11624" cy="517287"/>
            </a:xfrm>
            <a:prstGeom prst="rect">
              <a:avLst/>
            </a:prstGeom>
            <a:solidFill>
              <a:srgbClr val="CD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aleway" panose="020B0503030101060003" pitchFamily="34" charset="0"/>
              </a:endParaRPr>
            </a:p>
          </p:txBody>
        </p:sp>
        <p:sp>
          <p:nvSpPr>
            <p:cNvPr id="253" name="Rectangle 27">
              <a:extLst>
                <a:ext uri="{FF2B5EF4-FFF2-40B4-BE49-F238E27FC236}">
                  <a16:creationId xmlns:a16="http://schemas.microsoft.com/office/drawing/2014/main" id="{312B5C76-9F83-4A72-A145-B46F632AD2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26821" y="1991534"/>
              <a:ext cx="13562" cy="517287"/>
            </a:xfrm>
            <a:prstGeom prst="rect">
              <a:avLst/>
            </a:prstGeom>
            <a:solidFill>
              <a:srgbClr val="CD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aleway" panose="020B0503030101060003" pitchFamily="34" charset="0"/>
              </a:endParaRPr>
            </a:p>
          </p:txBody>
        </p:sp>
        <p:sp>
          <p:nvSpPr>
            <p:cNvPr id="254" name="Freeform 28">
              <a:extLst>
                <a:ext uri="{FF2B5EF4-FFF2-40B4-BE49-F238E27FC236}">
                  <a16:creationId xmlns:a16="http://schemas.microsoft.com/office/drawing/2014/main" id="{AE920A44-56A2-4C5D-A18D-FB2521E00195}"/>
                </a:ext>
              </a:extLst>
            </p:cNvPr>
            <p:cNvSpPr>
              <a:spLocks/>
            </p:cNvSpPr>
            <p:nvPr/>
          </p:nvSpPr>
          <p:spPr bwMode="auto">
            <a:xfrm>
              <a:off x="4583751" y="1991534"/>
              <a:ext cx="19374" cy="517287"/>
            </a:xfrm>
            <a:custGeom>
              <a:avLst/>
              <a:gdLst>
                <a:gd name="T0" fmla="*/ 10 w 10"/>
                <a:gd name="T1" fmla="*/ 0 h 267"/>
                <a:gd name="T2" fmla="*/ 6 w 10"/>
                <a:gd name="T3" fmla="*/ 267 h 267"/>
                <a:gd name="T4" fmla="*/ 0 w 10"/>
                <a:gd name="T5" fmla="*/ 267 h 267"/>
                <a:gd name="T6" fmla="*/ 3 w 10"/>
                <a:gd name="T7" fmla="*/ 0 h 267"/>
                <a:gd name="T8" fmla="*/ 10 w 10"/>
                <a:gd name="T9" fmla="*/ 0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267">
                  <a:moveTo>
                    <a:pt x="10" y="0"/>
                  </a:moveTo>
                  <a:lnTo>
                    <a:pt x="6" y="267"/>
                  </a:lnTo>
                  <a:lnTo>
                    <a:pt x="0" y="267"/>
                  </a:lnTo>
                  <a:lnTo>
                    <a:pt x="3" y="0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CD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aleway" panose="020B0503030101060003" pitchFamily="34" charset="0"/>
              </a:endParaRPr>
            </a:p>
          </p:txBody>
        </p:sp>
        <p:sp>
          <p:nvSpPr>
            <p:cNvPr id="255" name="Rectangle 29">
              <a:extLst>
                <a:ext uri="{FF2B5EF4-FFF2-40B4-BE49-F238E27FC236}">
                  <a16:creationId xmlns:a16="http://schemas.microsoft.com/office/drawing/2014/main" id="{0C553635-C8E1-491B-9CEA-58F3823A98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38744" y="1991534"/>
              <a:ext cx="13562" cy="517287"/>
            </a:xfrm>
            <a:prstGeom prst="rect">
              <a:avLst/>
            </a:prstGeom>
            <a:solidFill>
              <a:srgbClr val="CD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aleway" panose="020B0503030101060003" pitchFamily="34" charset="0"/>
              </a:endParaRPr>
            </a:p>
          </p:txBody>
        </p:sp>
        <p:sp>
          <p:nvSpPr>
            <p:cNvPr id="256" name="Rectangle 30">
              <a:extLst>
                <a:ext uri="{FF2B5EF4-FFF2-40B4-BE49-F238E27FC236}">
                  <a16:creationId xmlns:a16="http://schemas.microsoft.com/office/drawing/2014/main" id="{3B054B4F-FEA0-4BD0-BBDF-87775162B5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65720" y="2384827"/>
              <a:ext cx="817583" cy="9688"/>
            </a:xfrm>
            <a:prstGeom prst="rect">
              <a:avLst/>
            </a:prstGeom>
            <a:solidFill>
              <a:srgbClr val="CD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aleway" panose="020B0503030101060003" pitchFamily="34" charset="0"/>
              </a:endParaRPr>
            </a:p>
          </p:txBody>
        </p:sp>
        <p:sp>
          <p:nvSpPr>
            <p:cNvPr id="257" name="Freeform 31">
              <a:extLst>
                <a:ext uri="{FF2B5EF4-FFF2-40B4-BE49-F238E27FC236}">
                  <a16:creationId xmlns:a16="http://schemas.microsoft.com/office/drawing/2014/main" id="{196B3077-708E-4FFA-AEF0-1F53A769A8AE}"/>
                </a:ext>
              </a:extLst>
            </p:cNvPr>
            <p:cNvSpPr>
              <a:spLocks/>
            </p:cNvSpPr>
            <p:nvPr/>
          </p:nvSpPr>
          <p:spPr bwMode="auto">
            <a:xfrm>
              <a:off x="3965720" y="2258896"/>
              <a:ext cx="817583" cy="19374"/>
            </a:xfrm>
            <a:custGeom>
              <a:avLst/>
              <a:gdLst>
                <a:gd name="T0" fmla="*/ 0 w 422"/>
                <a:gd name="T1" fmla="*/ 0 h 10"/>
                <a:gd name="T2" fmla="*/ 422 w 422"/>
                <a:gd name="T3" fmla="*/ 4 h 10"/>
                <a:gd name="T4" fmla="*/ 422 w 422"/>
                <a:gd name="T5" fmla="*/ 10 h 10"/>
                <a:gd name="T6" fmla="*/ 0 w 422"/>
                <a:gd name="T7" fmla="*/ 7 h 10"/>
                <a:gd name="T8" fmla="*/ 0 w 422"/>
                <a:gd name="T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2" h="10">
                  <a:moveTo>
                    <a:pt x="0" y="0"/>
                  </a:moveTo>
                  <a:lnTo>
                    <a:pt x="422" y="4"/>
                  </a:lnTo>
                  <a:lnTo>
                    <a:pt x="422" y="10"/>
                  </a:lnTo>
                  <a:lnTo>
                    <a:pt x="0" y="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D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aleway" panose="020B0503030101060003" pitchFamily="34" charset="0"/>
              </a:endParaRPr>
            </a:p>
          </p:txBody>
        </p:sp>
        <p:sp>
          <p:nvSpPr>
            <p:cNvPr id="258" name="Rectangle 32">
              <a:extLst>
                <a:ext uri="{FF2B5EF4-FFF2-40B4-BE49-F238E27FC236}">
                  <a16:creationId xmlns:a16="http://schemas.microsoft.com/office/drawing/2014/main" id="{C70026AF-4CCE-45A3-BFD9-1643162480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65720" y="2138777"/>
              <a:ext cx="817583" cy="11624"/>
            </a:xfrm>
            <a:prstGeom prst="rect">
              <a:avLst/>
            </a:prstGeom>
            <a:solidFill>
              <a:srgbClr val="CD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aleway" panose="020B0503030101060003" pitchFamily="34" charset="0"/>
              </a:endParaRPr>
            </a:p>
          </p:txBody>
        </p:sp>
        <p:sp>
          <p:nvSpPr>
            <p:cNvPr id="259" name="Rectangle 33">
              <a:extLst>
                <a:ext uri="{FF2B5EF4-FFF2-40B4-BE49-F238E27FC236}">
                  <a16:creationId xmlns:a16="http://schemas.microsoft.com/office/drawing/2014/main" id="{2E12F7A9-63DC-4914-BFBB-D89D35295F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65720" y="2016721"/>
              <a:ext cx="817583" cy="11624"/>
            </a:xfrm>
            <a:prstGeom prst="rect">
              <a:avLst/>
            </a:prstGeom>
            <a:solidFill>
              <a:srgbClr val="CD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aleway" panose="020B0503030101060003" pitchFamily="34" charset="0"/>
              </a:endParaRPr>
            </a:p>
          </p:txBody>
        </p:sp>
        <p:sp>
          <p:nvSpPr>
            <p:cNvPr id="260" name="Freeform 34">
              <a:extLst>
                <a:ext uri="{FF2B5EF4-FFF2-40B4-BE49-F238E27FC236}">
                  <a16:creationId xmlns:a16="http://schemas.microsoft.com/office/drawing/2014/main" id="{CDC90887-B841-40E9-BB5B-7A8EC21B1B2E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2158" y="2022533"/>
              <a:ext cx="800147" cy="494038"/>
            </a:xfrm>
            <a:custGeom>
              <a:avLst/>
              <a:gdLst>
                <a:gd name="T0" fmla="*/ 91 w 413"/>
                <a:gd name="T1" fmla="*/ 61 h 255"/>
                <a:gd name="T2" fmla="*/ 0 w 413"/>
                <a:gd name="T3" fmla="*/ 250 h 255"/>
                <a:gd name="T4" fmla="*/ 9 w 413"/>
                <a:gd name="T5" fmla="*/ 255 h 255"/>
                <a:gd name="T6" fmla="*/ 96 w 413"/>
                <a:gd name="T7" fmla="*/ 72 h 255"/>
                <a:gd name="T8" fmla="*/ 165 w 413"/>
                <a:gd name="T9" fmla="*/ 192 h 255"/>
                <a:gd name="T10" fmla="*/ 166 w 413"/>
                <a:gd name="T11" fmla="*/ 195 h 255"/>
                <a:gd name="T12" fmla="*/ 171 w 413"/>
                <a:gd name="T13" fmla="*/ 192 h 255"/>
                <a:gd name="T14" fmla="*/ 249 w 413"/>
                <a:gd name="T15" fmla="*/ 132 h 255"/>
                <a:gd name="T16" fmla="*/ 327 w 413"/>
                <a:gd name="T17" fmla="*/ 192 h 255"/>
                <a:gd name="T18" fmla="*/ 331 w 413"/>
                <a:gd name="T19" fmla="*/ 197 h 255"/>
                <a:gd name="T20" fmla="*/ 334 w 413"/>
                <a:gd name="T21" fmla="*/ 190 h 255"/>
                <a:gd name="T22" fmla="*/ 397 w 413"/>
                <a:gd name="T23" fmla="*/ 39 h 255"/>
                <a:gd name="T24" fmla="*/ 413 w 413"/>
                <a:gd name="T25" fmla="*/ 45 h 255"/>
                <a:gd name="T26" fmla="*/ 408 w 413"/>
                <a:gd name="T27" fmla="*/ 0 h 255"/>
                <a:gd name="T28" fmla="*/ 371 w 413"/>
                <a:gd name="T29" fmla="*/ 29 h 255"/>
                <a:gd name="T30" fmla="*/ 389 w 413"/>
                <a:gd name="T31" fmla="*/ 35 h 255"/>
                <a:gd name="T32" fmla="*/ 327 w 413"/>
                <a:gd name="T33" fmla="*/ 182 h 255"/>
                <a:gd name="T34" fmla="*/ 252 w 413"/>
                <a:gd name="T35" fmla="*/ 122 h 255"/>
                <a:gd name="T36" fmla="*/ 249 w 413"/>
                <a:gd name="T37" fmla="*/ 121 h 255"/>
                <a:gd name="T38" fmla="*/ 245 w 413"/>
                <a:gd name="T39" fmla="*/ 122 h 255"/>
                <a:gd name="T40" fmla="*/ 170 w 413"/>
                <a:gd name="T41" fmla="*/ 182 h 255"/>
                <a:gd name="T42" fmla="*/ 99 w 413"/>
                <a:gd name="T43" fmla="*/ 61 h 255"/>
                <a:gd name="T44" fmla="*/ 94 w 413"/>
                <a:gd name="T45" fmla="*/ 53 h 255"/>
                <a:gd name="T46" fmla="*/ 91 w 413"/>
                <a:gd name="T47" fmla="*/ 61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13" h="255">
                  <a:moveTo>
                    <a:pt x="91" y="61"/>
                  </a:moveTo>
                  <a:lnTo>
                    <a:pt x="0" y="250"/>
                  </a:lnTo>
                  <a:lnTo>
                    <a:pt x="9" y="255"/>
                  </a:lnTo>
                  <a:lnTo>
                    <a:pt x="96" y="72"/>
                  </a:lnTo>
                  <a:lnTo>
                    <a:pt x="165" y="192"/>
                  </a:lnTo>
                  <a:lnTo>
                    <a:pt x="166" y="195"/>
                  </a:lnTo>
                  <a:lnTo>
                    <a:pt x="171" y="192"/>
                  </a:lnTo>
                  <a:lnTo>
                    <a:pt x="249" y="132"/>
                  </a:lnTo>
                  <a:lnTo>
                    <a:pt x="327" y="192"/>
                  </a:lnTo>
                  <a:lnTo>
                    <a:pt x="331" y="197"/>
                  </a:lnTo>
                  <a:lnTo>
                    <a:pt x="334" y="190"/>
                  </a:lnTo>
                  <a:lnTo>
                    <a:pt x="397" y="39"/>
                  </a:lnTo>
                  <a:lnTo>
                    <a:pt x="413" y="45"/>
                  </a:lnTo>
                  <a:lnTo>
                    <a:pt x="408" y="0"/>
                  </a:lnTo>
                  <a:lnTo>
                    <a:pt x="371" y="29"/>
                  </a:lnTo>
                  <a:lnTo>
                    <a:pt x="389" y="35"/>
                  </a:lnTo>
                  <a:lnTo>
                    <a:pt x="327" y="182"/>
                  </a:lnTo>
                  <a:lnTo>
                    <a:pt x="252" y="122"/>
                  </a:lnTo>
                  <a:lnTo>
                    <a:pt x="249" y="121"/>
                  </a:lnTo>
                  <a:lnTo>
                    <a:pt x="245" y="122"/>
                  </a:lnTo>
                  <a:lnTo>
                    <a:pt x="170" y="182"/>
                  </a:lnTo>
                  <a:lnTo>
                    <a:pt x="99" y="61"/>
                  </a:lnTo>
                  <a:lnTo>
                    <a:pt x="94" y="53"/>
                  </a:lnTo>
                  <a:lnTo>
                    <a:pt x="91" y="6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aleway" panose="020B0503030101060003" pitchFamily="34" charset="0"/>
              </a:endParaRPr>
            </a:p>
          </p:txBody>
        </p:sp>
        <p:sp>
          <p:nvSpPr>
            <p:cNvPr id="261" name="Rectangle 35">
              <a:extLst>
                <a:ext uri="{FF2B5EF4-FFF2-40B4-BE49-F238E27FC236}">
                  <a16:creationId xmlns:a16="http://schemas.microsoft.com/office/drawing/2014/main" id="{B527F376-4492-4FEF-AC7F-8CB403DEE1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40534" y="2528195"/>
              <a:ext cx="46498" cy="21312"/>
            </a:xfrm>
            <a:prstGeom prst="rect">
              <a:avLst/>
            </a:prstGeom>
            <a:solidFill>
              <a:srgbClr val="CD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aleway" panose="020B0503030101060003" pitchFamily="34" charset="0"/>
              </a:endParaRPr>
            </a:p>
          </p:txBody>
        </p:sp>
        <p:sp>
          <p:nvSpPr>
            <p:cNvPr id="262" name="Rectangle 36">
              <a:extLst>
                <a:ext uri="{FF2B5EF4-FFF2-40B4-BE49-F238E27FC236}">
                  <a16:creationId xmlns:a16="http://schemas.microsoft.com/office/drawing/2014/main" id="{EA3409B4-3C76-4264-88AF-A0BA641522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97463" y="2528195"/>
              <a:ext cx="48436" cy="21312"/>
            </a:xfrm>
            <a:prstGeom prst="rect">
              <a:avLst/>
            </a:prstGeom>
            <a:solidFill>
              <a:srgbClr val="CD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aleway" panose="020B0503030101060003" pitchFamily="34" charset="0"/>
              </a:endParaRPr>
            </a:p>
          </p:txBody>
        </p:sp>
        <p:sp>
          <p:nvSpPr>
            <p:cNvPr id="263" name="Rectangle 37">
              <a:extLst>
                <a:ext uri="{FF2B5EF4-FFF2-40B4-BE49-F238E27FC236}">
                  <a16:creationId xmlns:a16="http://schemas.microsoft.com/office/drawing/2014/main" id="{92057D34-DEA2-4586-AA96-043C356838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52455" y="2528195"/>
              <a:ext cx="50372" cy="21312"/>
            </a:xfrm>
            <a:prstGeom prst="rect">
              <a:avLst/>
            </a:prstGeom>
            <a:solidFill>
              <a:srgbClr val="CD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aleway" panose="020B0503030101060003" pitchFamily="34" charset="0"/>
              </a:endParaRPr>
            </a:p>
          </p:txBody>
        </p:sp>
        <p:sp>
          <p:nvSpPr>
            <p:cNvPr id="264" name="Rectangle 38">
              <a:extLst>
                <a:ext uri="{FF2B5EF4-FFF2-40B4-BE49-F238E27FC236}">
                  <a16:creationId xmlns:a16="http://schemas.microsoft.com/office/drawing/2014/main" id="{3BD85DE5-8DE8-4DF2-8E69-6DEEDC30F3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09385" y="2528195"/>
              <a:ext cx="48436" cy="21312"/>
            </a:xfrm>
            <a:prstGeom prst="rect">
              <a:avLst/>
            </a:prstGeom>
            <a:solidFill>
              <a:srgbClr val="CD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aleway" panose="020B0503030101060003" pitchFamily="34" charset="0"/>
              </a:endParaRPr>
            </a:p>
          </p:txBody>
        </p:sp>
        <p:sp>
          <p:nvSpPr>
            <p:cNvPr id="265" name="Rectangle 39">
              <a:extLst>
                <a:ext uri="{FF2B5EF4-FFF2-40B4-BE49-F238E27FC236}">
                  <a16:creationId xmlns:a16="http://schemas.microsoft.com/office/drawing/2014/main" id="{E4B8FE50-4FB5-48FD-88A4-5D6C74183A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8252" y="2528195"/>
              <a:ext cx="46498" cy="21312"/>
            </a:xfrm>
            <a:prstGeom prst="rect">
              <a:avLst/>
            </a:prstGeom>
            <a:solidFill>
              <a:srgbClr val="CD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aleway" panose="020B0503030101060003" pitchFamily="34" charset="0"/>
              </a:endParaRPr>
            </a:p>
          </p:txBody>
        </p:sp>
        <p:sp>
          <p:nvSpPr>
            <p:cNvPr id="266" name="Rectangle 40">
              <a:extLst>
                <a:ext uri="{FF2B5EF4-FFF2-40B4-BE49-F238E27FC236}">
                  <a16:creationId xmlns:a16="http://schemas.microsoft.com/office/drawing/2014/main" id="{C2AFBB01-3F0D-4F03-A015-9142B2979D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23244" y="2528195"/>
              <a:ext cx="46498" cy="21312"/>
            </a:xfrm>
            <a:prstGeom prst="rect">
              <a:avLst/>
            </a:prstGeom>
            <a:solidFill>
              <a:srgbClr val="CD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aleway" panose="020B0503030101060003" pitchFamily="34" charset="0"/>
              </a:endParaRPr>
            </a:p>
          </p:txBody>
        </p:sp>
        <p:sp>
          <p:nvSpPr>
            <p:cNvPr id="267" name="Rectangle 41">
              <a:extLst>
                <a:ext uri="{FF2B5EF4-FFF2-40B4-BE49-F238E27FC236}">
                  <a16:creationId xmlns:a16="http://schemas.microsoft.com/office/drawing/2014/main" id="{7E0FF45F-5AEA-4D45-832E-86FA38CE4B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99848" y="2375140"/>
              <a:ext cx="50372" cy="25187"/>
            </a:xfrm>
            <a:prstGeom prst="rect">
              <a:avLst/>
            </a:prstGeom>
            <a:solidFill>
              <a:srgbClr val="CD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aleway" panose="020B0503030101060003" pitchFamily="34" charset="0"/>
              </a:endParaRPr>
            </a:p>
          </p:txBody>
        </p:sp>
        <p:sp>
          <p:nvSpPr>
            <p:cNvPr id="268" name="Rectangle 42">
              <a:extLst>
                <a:ext uri="{FF2B5EF4-FFF2-40B4-BE49-F238E27FC236}">
                  <a16:creationId xmlns:a16="http://schemas.microsoft.com/office/drawing/2014/main" id="{E3786863-3F5D-493B-922B-2CBFD3FF38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99848" y="2253084"/>
              <a:ext cx="50372" cy="25187"/>
            </a:xfrm>
            <a:prstGeom prst="rect">
              <a:avLst/>
            </a:prstGeom>
            <a:solidFill>
              <a:srgbClr val="CD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aleway" panose="020B0503030101060003" pitchFamily="34" charset="0"/>
              </a:endParaRPr>
            </a:p>
          </p:txBody>
        </p:sp>
        <p:sp>
          <p:nvSpPr>
            <p:cNvPr id="269" name="Rectangle 43">
              <a:extLst>
                <a:ext uri="{FF2B5EF4-FFF2-40B4-BE49-F238E27FC236}">
                  <a16:creationId xmlns:a16="http://schemas.microsoft.com/office/drawing/2014/main" id="{8A0DEF52-F897-4E94-9FA6-EB9A27E9C0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99848" y="2131027"/>
              <a:ext cx="50372" cy="25187"/>
            </a:xfrm>
            <a:prstGeom prst="rect">
              <a:avLst/>
            </a:prstGeom>
            <a:solidFill>
              <a:srgbClr val="CD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aleway" panose="020B0503030101060003" pitchFamily="34" charset="0"/>
              </a:endParaRPr>
            </a:p>
          </p:txBody>
        </p:sp>
        <p:sp>
          <p:nvSpPr>
            <p:cNvPr id="270" name="Rectangle 44">
              <a:extLst>
                <a:ext uri="{FF2B5EF4-FFF2-40B4-BE49-F238E27FC236}">
                  <a16:creationId xmlns:a16="http://schemas.microsoft.com/office/drawing/2014/main" id="{4865459D-621A-41DF-8CDD-19AA156262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99848" y="2026407"/>
              <a:ext cx="50372" cy="21312"/>
            </a:xfrm>
            <a:prstGeom prst="rect">
              <a:avLst/>
            </a:prstGeom>
            <a:solidFill>
              <a:srgbClr val="CD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aleway" panose="020B0503030101060003" pitchFamily="34" charset="0"/>
              </a:endParaRPr>
            </a:p>
          </p:txBody>
        </p:sp>
        <p:sp>
          <p:nvSpPr>
            <p:cNvPr id="271" name="Rectangle 46">
              <a:extLst>
                <a:ext uri="{FF2B5EF4-FFF2-40B4-BE49-F238E27FC236}">
                  <a16:creationId xmlns:a16="http://schemas.microsoft.com/office/drawing/2014/main" id="{E53ECC7F-E7E1-448D-91A4-8BD2420408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19222" y="2675437"/>
              <a:ext cx="77496" cy="29061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aleway" panose="020B0503030101060003" pitchFamily="34" charset="0"/>
              </a:endParaRPr>
            </a:p>
          </p:txBody>
        </p:sp>
        <p:sp>
          <p:nvSpPr>
            <p:cNvPr id="272" name="Rectangle 47">
              <a:extLst>
                <a:ext uri="{FF2B5EF4-FFF2-40B4-BE49-F238E27FC236}">
                  <a16:creationId xmlns:a16="http://schemas.microsoft.com/office/drawing/2014/main" id="{C6F808F1-ED39-4C00-98E8-9EB5119EC6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08343" y="2783932"/>
              <a:ext cx="81371" cy="18211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aleway" panose="020B0503030101060003" pitchFamily="34" charset="0"/>
              </a:endParaRPr>
            </a:p>
          </p:txBody>
        </p:sp>
        <p:sp>
          <p:nvSpPr>
            <p:cNvPr id="273" name="Rectangle 48">
              <a:extLst>
                <a:ext uri="{FF2B5EF4-FFF2-40B4-BE49-F238E27FC236}">
                  <a16:creationId xmlns:a16="http://schemas.microsoft.com/office/drawing/2014/main" id="{D6638548-AAD3-4F6C-827A-3AC1B2EE6F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03276" y="2845929"/>
              <a:ext cx="77496" cy="12011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aleway" panose="020B0503030101060003" pitchFamily="34" charset="0"/>
              </a:endParaRPr>
            </a:p>
          </p:txBody>
        </p:sp>
        <p:sp>
          <p:nvSpPr>
            <p:cNvPr id="274" name="Rectangle 49">
              <a:extLst>
                <a:ext uri="{FF2B5EF4-FFF2-40B4-BE49-F238E27FC236}">
                  <a16:creationId xmlns:a16="http://schemas.microsoft.com/office/drawing/2014/main" id="{28A90BE9-8E36-4C0A-8D79-77F2AD7962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94333" y="2789744"/>
              <a:ext cx="77496" cy="17630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aleway" panose="020B0503030101060003" pitchFamily="34" charset="0"/>
              </a:endParaRPr>
            </a:p>
          </p:txBody>
        </p:sp>
        <p:sp>
          <p:nvSpPr>
            <p:cNvPr id="275" name="Rectangle 50">
              <a:extLst>
                <a:ext uri="{FF2B5EF4-FFF2-40B4-BE49-F238E27FC236}">
                  <a16:creationId xmlns:a16="http://schemas.microsoft.com/office/drawing/2014/main" id="{A965DA6F-B3F2-4A45-B8BC-028D5D8154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83454" y="2840116"/>
              <a:ext cx="81371" cy="12593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aleway" panose="020B0503030101060003" pitchFamily="34" charset="0"/>
              </a:endParaRPr>
            </a:p>
          </p:txBody>
        </p:sp>
        <p:sp>
          <p:nvSpPr>
            <p:cNvPr id="276" name="Oval 51">
              <a:extLst>
                <a:ext uri="{FF2B5EF4-FFF2-40B4-BE49-F238E27FC236}">
                  <a16:creationId xmlns:a16="http://schemas.microsoft.com/office/drawing/2014/main" id="{348AABB1-B22F-4493-B650-4935888564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30696" y="2661875"/>
              <a:ext cx="352607" cy="354545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aleway" panose="020B0503030101060003" pitchFamily="34" charset="0"/>
              </a:endParaRPr>
            </a:p>
          </p:txBody>
        </p:sp>
        <p:sp>
          <p:nvSpPr>
            <p:cNvPr id="277" name="Freeform 52">
              <a:extLst>
                <a:ext uri="{FF2B5EF4-FFF2-40B4-BE49-F238E27FC236}">
                  <a16:creationId xmlns:a16="http://schemas.microsoft.com/office/drawing/2014/main" id="{5D35C80B-4336-433F-B3CC-096B944BC8EA}"/>
                </a:ext>
              </a:extLst>
            </p:cNvPr>
            <p:cNvSpPr>
              <a:spLocks/>
            </p:cNvSpPr>
            <p:nvPr/>
          </p:nvSpPr>
          <p:spPr bwMode="auto">
            <a:xfrm>
              <a:off x="4450070" y="2840116"/>
              <a:ext cx="158867" cy="147243"/>
            </a:xfrm>
            <a:custGeom>
              <a:avLst/>
              <a:gdLst>
                <a:gd name="T0" fmla="*/ 19 w 51"/>
                <a:gd name="T1" fmla="*/ 47 h 47"/>
                <a:gd name="T2" fmla="*/ 0 w 51"/>
                <a:gd name="T3" fmla="*/ 25 h 47"/>
                <a:gd name="T4" fmla="*/ 51 w 51"/>
                <a:gd name="T5" fmla="*/ 0 h 47"/>
                <a:gd name="T6" fmla="*/ 19 w 51"/>
                <a:gd name="T7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1" h="47">
                  <a:moveTo>
                    <a:pt x="19" y="47"/>
                  </a:moveTo>
                  <a:cubicBezTo>
                    <a:pt x="11" y="42"/>
                    <a:pt x="5" y="34"/>
                    <a:pt x="0" y="25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19" y="4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aleway" panose="020B0503030101060003" pitchFamily="34" charset="0"/>
              </a:endParaRPr>
            </a:p>
          </p:txBody>
        </p:sp>
        <p:sp>
          <p:nvSpPr>
            <p:cNvPr id="278" name="Freeform 53">
              <a:extLst>
                <a:ext uri="{FF2B5EF4-FFF2-40B4-BE49-F238E27FC236}">
                  <a16:creationId xmlns:a16="http://schemas.microsoft.com/office/drawing/2014/main" id="{CCD46CDA-1E4D-4166-BE9E-ADA16717CBC7}"/>
                </a:ext>
              </a:extLst>
            </p:cNvPr>
            <p:cNvSpPr>
              <a:spLocks/>
            </p:cNvSpPr>
            <p:nvPr/>
          </p:nvSpPr>
          <p:spPr bwMode="auto">
            <a:xfrm>
              <a:off x="4430696" y="2700623"/>
              <a:ext cx="178241" cy="218927"/>
            </a:xfrm>
            <a:custGeom>
              <a:avLst/>
              <a:gdLst>
                <a:gd name="T0" fmla="*/ 6 w 57"/>
                <a:gd name="T1" fmla="*/ 70 h 70"/>
                <a:gd name="T2" fmla="*/ 0 w 57"/>
                <a:gd name="T3" fmla="*/ 45 h 70"/>
                <a:gd name="T4" fmla="*/ 22 w 57"/>
                <a:gd name="T5" fmla="*/ 0 h 70"/>
                <a:gd name="T6" fmla="*/ 57 w 57"/>
                <a:gd name="T7" fmla="*/ 45 h 70"/>
                <a:gd name="T8" fmla="*/ 6 w 57"/>
                <a:gd name="T9" fmla="*/ 7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70">
                  <a:moveTo>
                    <a:pt x="6" y="70"/>
                  </a:moveTo>
                  <a:cubicBezTo>
                    <a:pt x="2" y="63"/>
                    <a:pt x="0" y="54"/>
                    <a:pt x="0" y="45"/>
                  </a:cubicBezTo>
                  <a:cubicBezTo>
                    <a:pt x="0" y="26"/>
                    <a:pt x="8" y="10"/>
                    <a:pt x="22" y="0"/>
                  </a:cubicBezTo>
                  <a:cubicBezTo>
                    <a:pt x="57" y="45"/>
                    <a:pt x="57" y="45"/>
                    <a:pt x="57" y="45"/>
                  </a:cubicBezTo>
                  <a:lnTo>
                    <a:pt x="6" y="7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aleway" panose="020B0503030101060003" pitchFamily="34" charset="0"/>
              </a:endParaRPr>
            </a:p>
          </p:txBody>
        </p:sp>
        <p:sp>
          <p:nvSpPr>
            <p:cNvPr id="279" name="Freeform 54">
              <a:extLst>
                <a:ext uri="{FF2B5EF4-FFF2-40B4-BE49-F238E27FC236}">
                  <a16:creationId xmlns:a16="http://schemas.microsoft.com/office/drawing/2014/main" id="{2FBEC660-FD5A-4DB8-89F8-488EC9747B1F}"/>
                </a:ext>
              </a:extLst>
            </p:cNvPr>
            <p:cNvSpPr>
              <a:spLocks/>
            </p:cNvSpPr>
            <p:nvPr/>
          </p:nvSpPr>
          <p:spPr bwMode="auto">
            <a:xfrm>
              <a:off x="4498506" y="2661875"/>
              <a:ext cx="110433" cy="178241"/>
            </a:xfrm>
            <a:custGeom>
              <a:avLst/>
              <a:gdLst>
                <a:gd name="T0" fmla="*/ 0 w 35"/>
                <a:gd name="T1" fmla="*/ 12 h 57"/>
                <a:gd name="T2" fmla="*/ 35 w 35"/>
                <a:gd name="T3" fmla="*/ 0 h 57"/>
                <a:gd name="T4" fmla="*/ 35 w 35"/>
                <a:gd name="T5" fmla="*/ 57 h 57"/>
                <a:gd name="T6" fmla="*/ 0 w 35"/>
                <a:gd name="T7" fmla="*/ 12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57">
                  <a:moveTo>
                    <a:pt x="0" y="12"/>
                  </a:moveTo>
                  <a:cubicBezTo>
                    <a:pt x="9" y="4"/>
                    <a:pt x="21" y="0"/>
                    <a:pt x="35" y="0"/>
                  </a:cubicBezTo>
                  <a:cubicBezTo>
                    <a:pt x="35" y="57"/>
                    <a:pt x="35" y="57"/>
                    <a:pt x="35" y="57"/>
                  </a:cubicBezTo>
                  <a:lnTo>
                    <a:pt x="0" y="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aleway" panose="020B0503030101060003" pitchFamily="34" charset="0"/>
              </a:endParaRPr>
            </a:p>
          </p:txBody>
        </p:sp>
        <p:sp>
          <p:nvSpPr>
            <p:cNvPr id="280" name="Freeform 55">
              <a:extLst>
                <a:ext uri="{FF2B5EF4-FFF2-40B4-BE49-F238E27FC236}">
                  <a16:creationId xmlns:a16="http://schemas.microsoft.com/office/drawing/2014/main" id="{E76A57C7-FAAD-480F-8FA2-3A384AFDB0EA}"/>
                </a:ext>
              </a:extLst>
            </p:cNvPr>
            <p:cNvSpPr>
              <a:spLocks/>
            </p:cNvSpPr>
            <p:nvPr/>
          </p:nvSpPr>
          <p:spPr bwMode="auto">
            <a:xfrm>
              <a:off x="4608937" y="2661875"/>
              <a:ext cx="123994" cy="178241"/>
            </a:xfrm>
            <a:custGeom>
              <a:avLst/>
              <a:gdLst>
                <a:gd name="T0" fmla="*/ 0 w 40"/>
                <a:gd name="T1" fmla="*/ 0 h 57"/>
                <a:gd name="T2" fmla="*/ 0 w 40"/>
                <a:gd name="T3" fmla="*/ 57 h 57"/>
                <a:gd name="T4" fmla="*/ 40 w 40"/>
                <a:gd name="T5" fmla="*/ 17 h 57"/>
                <a:gd name="T6" fmla="*/ 0 w 40"/>
                <a:gd name="T7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57">
                  <a:moveTo>
                    <a:pt x="0" y="0"/>
                  </a:moveTo>
                  <a:cubicBezTo>
                    <a:pt x="0" y="57"/>
                    <a:pt x="0" y="57"/>
                    <a:pt x="0" y="5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30" y="6"/>
                    <a:pt x="15" y="0"/>
                    <a:pt x="0" y="0"/>
                  </a:cubicBezTo>
                  <a:close/>
                </a:path>
              </a:pathLst>
            </a:custGeom>
            <a:solidFill>
              <a:srgbClr val="4E8E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aleway" panose="020B0503030101060003" pitchFamily="34" charset="0"/>
              </a:endParaRPr>
            </a:p>
          </p:txBody>
        </p:sp>
        <p:sp>
          <p:nvSpPr>
            <p:cNvPr id="281" name="Freeform 56">
              <a:extLst>
                <a:ext uri="{FF2B5EF4-FFF2-40B4-BE49-F238E27FC236}">
                  <a16:creationId xmlns:a16="http://schemas.microsoft.com/office/drawing/2014/main" id="{3ED9E267-34EE-4C18-9A1F-72FD63579FAD}"/>
                </a:ext>
              </a:extLst>
            </p:cNvPr>
            <p:cNvSpPr>
              <a:spLocks/>
            </p:cNvSpPr>
            <p:nvPr/>
          </p:nvSpPr>
          <p:spPr bwMode="auto">
            <a:xfrm>
              <a:off x="4539191" y="2375140"/>
              <a:ext cx="207303" cy="1019073"/>
            </a:xfrm>
            <a:custGeom>
              <a:avLst/>
              <a:gdLst>
                <a:gd name="T0" fmla="*/ 0 w 66"/>
                <a:gd name="T1" fmla="*/ 36 h 326"/>
                <a:gd name="T2" fmla="*/ 11 w 66"/>
                <a:gd name="T3" fmla="*/ 0 h 326"/>
                <a:gd name="T4" fmla="*/ 30 w 66"/>
                <a:gd name="T5" fmla="*/ 33 h 326"/>
                <a:gd name="T6" fmla="*/ 66 w 66"/>
                <a:gd name="T7" fmla="*/ 315 h 326"/>
                <a:gd name="T8" fmla="*/ 59 w 66"/>
                <a:gd name="T9" fmla="*/ 324 h 326"/>
                <a:gd name="T10" fmla="*/ 45 w 66"/>
                <a:gd name="T11" fmla="*/ 326 h 326"/>
                <a:gd name="T12" fmla="*/ 35 w 66"/>
                <a:gd name="T13" fmla="*/ 318 h 326"/>
                <a:gd name="T14" fmla="*/ 0 w 66"/>
                <a:gd name="T15" fmla="*/ 36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6" h="326">
                  <a:moveTo>
                    <a:pt x="0" y="36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30" y="33"/>
                    <a:pt x="30" y="33"/>
                    <a:pt x="30" y="33"/>
                  </a:cubicBezTo>
                  <a:cubicBezTo>
                    <a:pt x="66" y="315"/>
                    <a:pt x="66" y="315"/>
                    <a:pt x="66" y="315"/>
                  </a:cubicBezTo>
                  <a:cubicBezTo>
                    <a:pt x="66" y="319"/>
                    <a:pt x="63" y="323"/>
                    <a:pt x="59" y="324"/>
                  </a:cubicBezTo>
                  <a:cubicBezTo>
                    <a:pt x="45" y="326"/>
                    <a:pt x="45" y="326"/>
                    <a:pt x="45" y="326"/>
                  </a:cubicBezTo>
                  <a:cubicBezTo>
                    <a:pt x="40" y="326"/>
                    <a:pt x="36" y="323"/>
                    <a:pt x="35" y="318"/>
                  </a:cubicBezTo>
                  <a:lnTo>
                    <a:pt x="0" y="36"/>
                  </a:lnTo>
                  <a:close/>
                </a:path>
              </a:pathLst>
            </a:custGeom>
            <a:solidFill>
              <a:srgbClr val="8181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aleway" panose="020B0503030101060003" pitchFamily="34" charset="0"/>
              </a:endParaRPr>
            </a:p>
          </p:txBody>
        </p:sp>
        <p:sp>
          <p:nvSpPr>
            <p:cNvPr id="282" name="Freeform 57">
              <a:extLst>
                <a:ext uri="{FF2B5EF4-FFF2-40B4-BE49-F238E27FC236}">
                  <a16:creationId xmlns:a16="http://schemas.microsoft.com/office/drawing/2014/main" id="{294EB5F3-524D-484D-B86D-0690B3BC1E05}"/>
                </a:ext>
              </a:extLst>
            </p:cNvPr>
            <p:cNvSpPr>
              <a:spLocks/>
            </p:cNvSpPr>
            <p:nvPr/>
          </p:nvSpPr>
          <p:spPr bwMode="auto">
            <a:xfrm>
              <a:off x="4539191" y="2375140"/>
              <a:ext cx="162742" cy="1019073"/>
            </a:xfrm>
            <a:custGeom>
              <a:avLst/>
              <a:gdLst>
                <a:gd name="T0" fmla="*/ 0 w 52"/>
                <a:gd name="T1" fmla="*/ 36 h 326"/>
                <a:gd name="T2" fmla="*/ 11 w 52"/>
                <a:gd name="T3" fmla="*/ 0 h 326"/>
                <a:gd name="T4" fmla="*/ 15 w 52"/>
                <a:gd name="T5" fmla="*/ 36 h 326"/>
                <a:gd name="T6" fmla="*/ 52 w 52"/>
                <a:gd name="T7" fmla="*/ 325 h 326"/>
                <a:gd name="T8" fmla="*/ 45 w 52"/>
                <a:gd name="T9" fmla="*/ 326 h 326"/>
                <a:gd name="T10" fmla="*/ 35 w 52"/>
                <a:gd name="T11" fmla="*/ 318 h 326"/>
                <a:gd name="T12" fmla="*/ 0 w 52"/>
                <a:gd name="T13" fmla="*/ 36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326">
                  <a:moveTo>
                    <a:pt x="0" y="36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52" y="325"/>
                    <a:pt x="52" y="325"/>
                    <a:pt x="52" y="325"/>
                  </a:cubicBezTo>
                  <a:cubicBezTo>
                    <a:pt x="45" y="326"/>
                    <a:pt x="45" y="326"/>
                    <a:pt x="45" y="326"/>
                  </a:cubicBezTo>
                  <a:cubicBezTo>
                    <a:pt x="40" y="326"/>
                    <a:pt x="36" y="323"/>
                    <a:pt x="35" y="318"/>
                  </a:cubicBezTo>
                  <a:lnTo>
                    <a:pt x="0" y="36"/>
                  </a:lnTo>
                  <a:close/>
                </a:path>
              </a:pathLst>
            </a:custGeom>
            <a:solidFill>
              <a:srgbClr val="4E4E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aleway" panose="020B0503030101060003" pitchFamily="34" charset="0"/>
              </a:endParaRPr>
            </a:p>
          </p:txBody>
        </p:sp>
        <p:sp>
          <p:nvSpPr>
            <p:cNvPr id="283" name="Freeform 58">
              <a:extLst>
                <a:ext uri="{FF2B5EF4-FFF2-40B4-BE49-F238E27FC236}">
                  <a16:creationId xmlns:a16="http://schemas.microsoft.com/office/drawing/2014/main" id="{E314B241-EE9A-4929-BC37-0A4E1D8B3599}"/>
                </a:ext>
              </a:extLst>
            </p:cNvPr>
            <p:cNvSpPr>
              <a:spLocks/>
            </p:cNvSpPr>
            <p:nvPr/>
          </p:nvSpPr>
          <p:spPr bwMode="auto">
            <a:xfrm>
              <a:off x="4539191" y="2375140"/>
              <a:ext cx="199553" cy="959014"/>
            </a:xfrm>
            <a:custGeom>
              <a:avLst/>
              <a:gdLst>
                <a:gd name="T0" fmla="*/ 0 w 64"/>
                <a:gd name="T1" fmla="*/ 36 h 307"/>
                <a:gd name="T2" fmla="*/ 11 w 64"/>
                <a:gd name="T3" fmla="*/ 0 h 307"/>
                <a:gd name="T4" fmla="*/ 30 w 64"/>
                <a:gd name="T5" fmla="*/ 33 h 307"/>
                <a:gd name="T6" fmla="*/ 64 w 64"/>
                <a:gd name="T7" fmla="*/ 302 h 307"/>
                <a:gd name="T8" fmla="*/ 34 w 64"/>
                <a:gd name="T9" fmla="*/ 306 h 307"/>
                <a:gd name="T10" fmla="*/ 0 w 64"/>
                <a:gd name="T11" fmla="*/ 36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" h="307">
                  <a:moveTo>
                    <a:pt x="0" y="36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30" y="33"/>
                    <a:pt x="30" y="33"/>
                    <a:pt x="30" y="33"/>
                  </a:cubicBezTo>
                  <a:cubicBezTo>
                    <a:pt x="64" y="302"/>
                    <a:pt x="64" y="302"/>
                    <a:pt x="64" y="302"/>
                  </a:cubicBezTo>
                  <a:cubicBezTo>
                    <a:pt x="54" y="305"/>
                    <a:pt x="44" y="307"/>
                    <a:pt x="34" y="306"/>
                  </a:cubicBezTo>
                  <a:lnTo>
                    <a:pt x="0" y="3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aleway" panose="020B0503030101060003" pitchFamily="34" charset="0"/>
              </a:endParaRPr>
            </a:p>
          </p:txBody>
        </p:sp>
        <p:sp>
          <p:nvSpPr>
            <p:cNvPr id="284" name="Freeform 59">
              <a:extLst>
                <a:ext uri="{FF2B5EF4-FFF2-40B4-BE49-F238E27FC236}">
                  <a16:creationId xmlns:a16="http://schemas.microsoft.com/office/drawing/2014/main" id="{9906BD88-A119-4B98-B7BB-DCADC735CE4C}"/>
                </a:ext>
              </a:extLst>
            </p:cNvPr>
            <p:cNvSpPr>
              <a:spLocks/>
            </p:cNvSpPr>
            <p:nvPr/>
          </p:nvSpPr>
          <p:spPr bwMode="auto">
            <a:xfrm>
              <a:off x="4539191" y="2375140"/>
              <a:ext cx="153055" cy="955140"/>
            </a:xfrm>
            <a:custGeom>
              <a:avLst/>
              <a:gdLst>
                <a:gd name="T0" fmla="*/ 0 w 49"/>
                <a:gd name="T1" fmla="*/ 36 h 306"/>
                <a:gd name="T2" fmla="*/ 11 w 49"/>
                <a:gd name="T3" fmla="*/ 0 h 306"/>
                <a:gd name="T4" fmla="*/ 15 w 49"/>
                <a:gd name="T5" fmla="*/ 36 h 306"/>
                <a:gd name="T6" fmla="*/ 49 w 49"/>
                <a:gd name="T7" fmla="*/ 306 h 306"/>
                <a:gd name="T8" fmla="*/ 34 w 49"/>
                <a:gd name="T9" fmla="*/ 306 h 306"/>
                <a:gd name="T10" fmla="*/ 0 w 49"/>
                <a:gd name="T11" fmla="*/ 36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" h="306">
                  <a:moveTo>
                    <a:pt x="0" y="36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49" y="306"/>
                    <a:pt x="49" y="306"/>
                    <a:pt x="49" y="306"/>
                  </a:cubicBezTo>
                  <a:cubicBezTo>
                    <a:pt x="44" y="306"/>
                    <a:pt x="39" y="306"/>
                    <a:pt x="34" y="306"/>
                  </a:cubicBezTo>
                  <a:lnTo>
                    <a:pt x="0" y="36"/>
                  </a:lnTo>
                  <a:close/>
                </a:path>
              </a:pathLst>
            </a:custGeom>
            <a:solidFill>
              <a:srgbClr val="E6E6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aleway" panose="020B0503030101060003" pitchFamily="34" charset="0"/>
              </a:endParaRPr>
            </a:p>
          </p:txBody>
        </p:sp>
        <p:sp>
          <p:nvSpPr>
            <p:cNvPr id="285" name="Freeform 60">
              <a:extLst>
                <a:ext uri="{FF2B5EF4-FFF2-40B4-BE49-F238E27FC236}">
                  <a16:creationId xmlns:a16="http://schemas.microsoft.com/office/drawing/2014/main" id="{9C8D1E16-CB62-4485-8948-93A804BCD8E7}"/>
                </a:ext>
              </a:extLst>
            </p:cNvPr>
            <p:cNvSpPr>
              <a:spLocks/>
            </p:cNvSpPr>
            <p:nvPr/>
          </p:nvSpPr>
          <p:spPr bwMode="auto">
            <a:xfrm>
              <a:off x="4539191" y="2375140"/>
              <a:ext cx="197615" cy="928016"/>
            </a:xfrm>
            <a:custGeom>
              <a:avLst/>
              <a:gdLst>
                <a:gd name="T0" fmla="*/ 0 w 63"/>
                <a:gd name="T1" fmla="*/ 36 h 297"/>
                <a:gd name="T2" fmla="*/ 11 w 63"/>
                <a:gd name="T3" fmla="*/ 0 h 297"/>
                <a:gd name="T4" fmla="*/ 30 w 63"/>
                <a:gd name="T5" fmla="*/ 33 h 297"/>
                <a:gd name="T6" fmla="*/ 63 w 63"/>
                <a:gd name="T7" fmla="*/ 293 h 297"/>
                <a:gd name="T8" fmla="*/ 33 w 63"/>
                <a:gd name="T9" fmla="*/ 296 h 297"/>
                <a:gd name="T10" fmla="*/ 0 w 63"/>
                <a:gd name="T11" fmla="*/ 36 h 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3" h="297">
                  <a:moveTo>
                    <a:pt x="0" y="36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30" y="33"/>
                    <a:pt x="30" y="33"/>
                    <a:pt x="30" y="33"/>
                  </a:cubicBezTo>
                  <a:cubicBezTo>
                    <a:pt x="63" y="293"/>
                    <a:pt x="63" y="293"/>
                    <a:pt x="63" y="293"/>
                  </a:cubicBezTo>
                  <a:cubicBezTo>
                    <a:pt x="52" y="296"/>
                    <a:pt x="42" y="297"/>
                    <a:pt x="33" y="296"/>
                  </a:cubicBezTo>
                  <a:lnTo>
                    <a:pt x="0" y="36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aleway" panose="020B0503030101060003" pitchFamily="34" charset="0"/>
              </a:endParaRPr>
            </a:p>
          </p:txBody>
        </p:sp>
        <p:sp>
          <p:nvSpPr>
            <p:cNvPr id="286" name="Freeform 61">
              <a:extLst>
                <a:ext uri="{FF2B5EF4-FFF2-40B4-BE49-F238E27FC236}">
                  <a16:creationId xmlns:a16="http://schemas.microsoft.com/office/drawing/2014/main" id="{2518DAE1-071B-42D6-808B-D67FAD3131CC}"/>
                </a:ext>
              </a:extLst>
            </p:cNvPr>
            <p:cNvSpPr>
              <a:spLocks/>
            </p:cNvSpPr>
            <p:nvPr/>
          </p:nvSpPr>
          <p:spPr bwMode="auto">
            <a:xfrm>
              <a:off x="4539191" y="2375140"/>
              <a:ext cx="151117" cy="928016"/>
            </a:xfrm>
            <a:custGeom>
              <a:avLst/>
              <a:gdLst>
                <a:gd name="T0" fmla="*/ 0 w 48"/>
                <a:gd name="T1" fmla="*/ 36 h 297"/>
                <a:gd name="T2" fmla="*/ 11 w 48"/>
                <a:gd name="T3" fmla="*/ 0 h 297"/>
                <a:gd name="T4" fmla="*/ 15 w 48"/>
                <a:gd name="T5" fmla="*/ 36 h 297"/>
                <a:gd name="T6" fmla="*/ 48 w 48"/>
                <a:gd name="T7" fmla="*/ 296 h 297"/>
                <a:gd name="T8" fmla="*/ 33 w 48"/>
                <a:gd name="T9" fmla="*/ 296 h 297"/>
                <a:gd name="T10" fmla="*/ 0 w 48"/>
                <a:gd name="T11" fmla="*/ 36 h 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8" h="297">
                  <a:moveTo>
                    <a:pt x="0" y="36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48" y="296"/>
                    <a:pt x="48" y="296"/>
                    <a:pt x="48" y="296"/>
                  </a:cubicBezTo>
                  <a:cubicBezTo>
                    <a:pt x="43" y="297"/>
                    <a:pt x="38" y="297"/>
                    <a:pt x="33" y="296"/>
                  </a:cubicBezTo>
                  <a:lnTo>
                    <a:pt x="0" y="3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aleway" panose="020B0503030101060003" pitchFamily="34" charset="0"/>
              </a:endParaRPr>
            </a:p>
          </p:txBody>
        </p:sp>
        <p:sp>
          <p:nvSpPr>
            <p:cNvPr id="287" name="Freeform 62">
              <a:extLst>
                <a:ext uri="{FF2B5EF4-FFF2-40B4-BE49-F238E27FC236}">
                  <a16:creationId xmlns:a16="http://schemas.microsoft.com/office/drawing/2014/main" id="{99BC23F7-E8A3-4DDD-8703-A91BCB55F06D}"/>
                </a:ext>
              </a:extLst>
            </p:cNvPr>
            <p:cNvSpPr>
              <a:spLocks/>
            </p:cNvSpPr>
            <p:nvPr/>
          </p:nvSpPr>
          <p:spPr bwMode="auto">
            <a:xfrm>
              <a:off x="4539191" y="2375140"/>
              <a:ext cx="94933" cy="116244"/>
            </a:xfrm>
            <a:custGeom>
              <a:avLst/>
              <a:gdLst>
                <a:gd name="T0" fmla="*/ 0 w 30"/>
                <a:gd name="T1" fmla="*/ 36 h 37"/>
                <a:gd name="T2" fmla="*/ 11 w 30"/>
                <a:gd name="T3" fmla="*/ 0 h 37"/>
                <a:gd name="T4" fmla="*/ 30 w 30"/>
                <a:gd name="T5" fmla="*/ 33 h 37"/>
                <a:gd name="T6" fmla="*/ 15 w 30"/>
                <a:gd name="T7" fmla="*/ 36 h 37"/>
                <a:gd name="T8" fmla="*/ 0 w 30"/>
                <a:gd name="T9" fmla="*/ 36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37">
                  <a:moveTo>
                    <a:pt x="0" y="36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30" y="33"/>
                    <a:pt x="30" y="33"/>
                    <a:pt x="30" y="33"/>
                  </a:cubicBezTo>
                  <a:cubicBezTo>
                    <a:pt x="25" y="34"/>
                    <a:pt x="20" y="35"/>
                    <a:pt x="15" y="36"/>
                  </a:cubicBezTo>
                  <a:cubicBezTo>
                    <a:pt x="10" y="37"/>
                    <a:pt x="5" y="37"/>
                    <a:pt x="0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aleway" panose="020B0503030101060003" pitchFamily="34" charset="0"/>
              </a:endParaRPr>
            </a:p>
          </p:txBody>
        </p:sp>
        <p:sp>
          <p:nvSpPr>
            <p:cNvPr id="288" name="Freeform 63">
              <a:extLst>
                <a:ext uri="{FF2B5EF4-FFF2-40B4-BE49-F238E27FC236}">
                  <a16:creationId xmlns:a16="http://schemas.microsoft.com/office/drawing/2014/main" id="{871503EE-7F4F-4B2A-B440-3E8E3318252D}"/>
                </a:ext>
              </a:extLst>
            </p:cNvPr>
            <p:cNvSpPr>
              <a:spLocks/>
            </p:cNvSpPr>
            <p:nvPr/>
          </p:nvSpPr>
          <p:spPr bwMode="auto">
            <a:xfrm>
              <a:off x="4539191" y="2375140"/>
              <a:ext cx="46498" cy="116244"/>
            </a:xfrm>
            <a:custGeom>
              <a:avLst/>
              <a:gdLst>
                <a:gd name="T0" fmla="*/ 0 w 15"/>
                <a:gd name="T1" fmla="*/ 36 h 37"/>
                <a:gd name="T2" fmla="*/ 11 w 15"/>
                <a:gd name="T3" fmla="*/ 0 h 37"/>
                <a:gd name="T4" fmla="*/ 15 w 15"/>
                <a:gd name="T5" fmla="*/ 36 h 37"/>
                <a:gd name="T6" fmla="*/ 0 w 15"/>
                <a:gd name="T7" fmla="*/ 36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" h="37">
                  <a:moveTo>
                    <a:pt x="0" y="36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10" y="37"/>
                    <a:pt x="5" y="37"/>
                    <a:pt x="0" y="36"/>
                  </a:cubicBezTo>
                  <a:close/>
                </a:path>
              </a:pathLst>
            </a:custGeom>
            <a:solidFill>
              <a:srgbClr val="E6E6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aleway" panose="020B0503030101060003" pitchFamily="34" charset="0"/>
              </a:endParaRPr>
            </a:p>
          </p:txBody>
        </p:sp>
        <p:sp>
          <p:nvSpPr>
            <p:cNvPr id="289" name="Freeform 64">
              <a:extLst>
                <a:ext uri="{FF2B5EF4-FFF2-40B4-BE49-F238E27FC236}">
                  <a16:creationId xmlns:a16="http://schemas.microsoft.com/office/drawing/2014/main" id="{16C34732-0E18-4AED-8ABC-879F7AB3408A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2439" y="2375140"/>
              <a:ext cx="30998" cy="36811"/>
            </a:xfrm>
            <a:custGeom>
              <a:avLst/>
              <a:gdLst>
                <a:gd name="T0" fmla="*/ 0 w 10"/>
                <a:gd name="T1" fmla="*/ 12 h 12"/>
                <a:gd name="T2" fmla="*/ 4 w 10"/>
                <a:gd name="T3" fmla="*/ 0 h 12"/>
                <a:gd name="T4" fmla="*/ 10 w 10"/>
                <a:gd name="T5" fmla="*/ 11 h 12"/>
                <a:gd name="T6" fmla="*/ 5 w 10"/>
                <a:gd name="T7" fmla="*/ 12 h 12"/>
                <a:gd name="T8" fmla="*/ 0 w 10"/>
                <a:gd name="T9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2">
                  <a:moveTo>
                    <a:pt x="0" y="12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8" y="11"/>
                    <a:pt x="7" y="12"/>
                    <a:pt x="5" y="12"/>
                  </a:cubicBezTo>
                  <a:cubicBezTo>
                    <a:pt x="3" y="12"/>
                    <a:pt x="2" y="12"/>
                    <a:pt x="0" y="12"/>
                  </a:cubicBezTo>
                  <a:close/>
                </a:path>
              </a:pathLst>
            </a:custGeom>
            <a:solidFill>
              <a:srgbClr val="6767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Raleway" panose="020B0503030101060003" pitchFamily="34" charset="0"/>
              </a:endParaRPr>
            </a:p>
          </p:txBody>
        </p:sp>
      </p:grpSp>
      <p:sp>
        <p:nvSpPr>
          <p:cNvPr id="290" name="Rectangle 5">
            <a:extLst>
              <a:ext uri="{FF2B5EF4-FFF2-40B4-BE49-F238E27FC236}">
                <a16:creationId xmlns:a16="http://schemas.microsoft.com/office/drawing/2014/main" id="{E96EBAD5-2EB1-47B6-9F6D-3CCFB5A975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78387" y="3473294"/>
            <a:ext cx="1904466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de-DE" altLang="de-DE" sz="1600" b="1" dirty="0">
                <a:latin typeface="Raleway" panose="020B0503030101060003" pitchFamily="34" charset="0"/>
              </a:rPr>
              <a:t>MORE ANALYTICS</a:t>
            </a:r>
            <a:endParaRPr kumimoji="0" lang="de-DE" altLang="de-DE" sz="1200" i="0" u="none" strike="noStrike" cap="none" normalizeH="0" baseline="0" dirty="0">
              <a:ln>
                <a:noFill/>
              </a:ln>
              <a:effectLst/>
              <a:latin typeface="Raleway" panose="020B050303010106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7147195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81AE8B81-4910-4E57-B711-0317A06E5FB1}"/>
              </a:ext>
            </a:extLst>
          </p:cNvPr>
          <p:cNvSpPr txBox="1"/>
          <p:nvPr/>
        </p:nvSpPr>
        <p:spPr>
          <a:xfrm>
            <a:off x="408213" y="3885026"/>
            <a:ext cx="873578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6600" b="1" dirty="0">
                <a:solidFill>
                  <a:schemeClr val="bg1"/>
                </a:solidFill>
                <a:latin typeface="Raleway" panose="020B0503030101060003"/>
              </a:rPr>
              <a:t>www.this-game.rocks</a:t>
            </a:r>
            <a:endParaRPr lang="en-US" sz="6600" b="1" dirty="0">
              <a:solidFill>
                <a:schemeClr val="bg1"/>
              </a:solidFill>
              <a:latin typeface="Raleway" panose="020B0503030101060003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CDA53ED-3946-4650-8677-0CDF841992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0895" y="150478"/>
            <a:ext cx="3802210" cy="3802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031449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hteck 15">
            <a:extLst>
              <a:ext uri="{FF2B5EF4-FFF2-40B4-BE49-F238E27FC236}">
                <a16:creationId xmlns:a16="http://schemas.microsoft.com/office/drawing/2014/main" id="{1A051211-029D-4F1B-856C-F952533213F8}"/>
              </a:ext>
            </a:extLst>
          </p:cNvPr>
          <p:cNvSpPr/>
          <p:nvPr/>
        </p:nvSpPr>
        <p:spPr>
          <a:xfrm>
            <a:off x="424412" y="1074076"/>
            <a:ext cx="2623407" cy="2924870"/>
          </a:xfrm>
          <a:prstGeom prst="rect">
            <a:avLst/>
          </a:prstGeom>
          <a:solidFill>
            <a:srgbClr val="033D5D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Line 5"/>
          <p:cNvSpPr>
            <a:spLocks noChangeShapeType="1"/>
          </p:cNvSpPr>
          <p:nvPr/>
        </p:nvSpPr>
        <p:spPr bwMode="auto">
          <a:xfrm>
            <a:off x="560388" y="-65563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" name="Line 6"/>
          <p:cNvSpPr>
            <a:spLocks noChangeShapeType="1"/>
          </p:cNvSpPr>
          <p:nvPr/>
        </p:nvSpPr>
        <p:spPr bwMode="auto">
          <a:xfrm>
            <a:off x="560388" y="-655638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0" name="Rectangle 59"/>
          <p:cNvSpPr/>
          <p:nvPr/>
        </p:nvSpPr>
        <p:spPr>
          <a:xfrm>
            <a:off x="3246039" y="1074075"/>
            <a:ext cx="2623407" cy="292487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/>
          <p:cNvSpPr/>
          <p:nvPr/>
        </p:nvSpPr>
        <p:spPr>
          <a:xfrm>
            <a:off x="6053839" y="1074075"/>
            <a:ext cx="2623407" cy="292487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feld 38"/>
          <p:cNvSpPr txBox="1"/>
          <p:nvPr/>
        </p:nvSpPr>
        <p:spPr>
          <a:xfrm>
            <a:off x="438240" y="4073598"/>
            <a:ext cx="2616492" cy="338554"/>
          </a:xfrm>
          <a:prstGeom prst="rect">
            <a:avLst/>
          </a:prstGeom>
        </p:spPr>
        <p:txBody>
          <a:bodyPr vert="horz" wrap="square" lIns="0" rtlCol="0">
            <a:spAutoFit/>
          </a:bodyPr>
          <a:lstStyle/>
          <a:p>
            <a:pPr algn="ctr"/>
            <a:r>
              <a:rPr lang="en-US" sz="1600" b="1" kern="900" dirty="0">
                <a:solidFill>
                  <a:schemeClr val="accent1"/>
                </a:solidFill>
                <a:latin typeface="Raleway"/>
                <a:cs typeface="Raleway"/>
              </a:rPr>
              <a:t>STOCK PHOTOS</a:t>
            </a:r>
          </a:p>
        </p:txBody>
      </p:sp>
      <p:sp>
        <p:nvSpPr>
          <p:cNvPr id="13" name="Textfeld 39"/>
          <p:cNvSpPr txBox="1"/>
          <p:nvPr/>
        </p:nvSpPr>
        <p:spPr>
          <a:xfrm>
            <a:off x="3246700" y="4073598"/>
            <a:ext cx="2616492" cy="338554"/>
          </a:xfrm>
          <a:prstGeom prst="rect">
            <a:avLst/>
          </a:prstGeom>
        </p:spPr>
        <p:txBody>
          <a:bodyPr vert="horz" wrap="square" lIns="0" rtlCol="0">
            <a:spAutoFit/>
          </a:bodyPr>
          <a:lstStyle/>
          <a:p>
            <a:pPr algn="ctr"/>
            <a:r>
              <a:rPr lang="de-DE" sz="1600" b="1" kern="900" dirty="0">
                <a:solidFill>
                  <a:schemeClr val="accent2"/>
                </a:solidFill>
                <a:latin typeface="Raleway"/>
                <a:cs typeface="Raleway"/>
              </a:rPr>
              <a:t>GET RICH FAST</a:t>
            </a:r>
          </a:p>
        </p:txBody>
      </p:sp>
      <p:sp>
        <p:nvSpPr>
          <p:cNvPr id="14" name="Textfeld 40"/>
          <p:cNvSpPr txBox="1"/>
          <p:nvPr/>
        </p:nvSpPr>
        <p:spPr>
          <a:xfrm>
            <a:off x="6055158" y="4073598"/>
            <a:ext cx="2622087" cy="415498"/>
          </a:xfrm>
          <a:prstGeom prst="rect">
            <a:avLst/>
          </a:prstGeom>
        </p:spPr>
        <p:txBody>
          <a:bodyPr vert="horz" wrap="square" lIns="0" rtlCol="0">
            <a:spAutoFit/>
          </a:bodyPr>
          <a:lstStyle/>
          <a:p>
            <a:pPr algn="ctr"/>
            <a:r>
              <a:rPr lang="en-US" sz="1600" b="1" kern="900" dirty="0">
                <a:solidFill>
                  <a:schemeClr val="accent3"/>
                </a:solidFill>
                <a:latin typeface="Raleway"/>
                <a:cs typeface="Raleway"/>
              </a:rPr>
              <a:t>FEAR</a:t>
            </a:r>
          </a:p>
          <a:p>
            <a:endParaRPr lang="en-US" sz="500" kern="900" dirty="0">
              <a:latin typeface="Raleway"/>
              <a:cs typeface="Raleway"/>
            </a:endParaRP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21EA3622-04F9-4D0C-BA69-565E75BDA3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325" y="1631152"/>
            <a:ext cx="2623407" cy="1748938"/>
          </a:xfrm>
          <a:prstGeom prst="rect">
            <a:avLst/>
          </a:prstGeom>
        </p:spPr>
      </p:pic>
      <p:sp>
        <p:nvSpPr>
          <p:cNvPr id="17" name="Rechteck 16">
            <a:extLst>
              <a:ext uri="{FF2B5EF4-FFF2-40B4-BE49-F238E27FC236}">
                <a16:creationId xmlns:a16="http://schemas.microsoft.com/office/drawing/2014/main" id="{214EBEE9-2ACE-440E-A57A-429B73059045}"/>
              </a:ext>
            </a:extLst>
          </p:cNvPr>
          <p:cNvSpPr/>
          <p:nvPr/>
        </p:nvSpPr>
        <p:spPr>
          <a:xfrm>
            <a:off x="3252952" y="1074075"/>
            <a:ext cx="2623407" cy="2924870"/>
          </a:xfrm>
          <a:prstGeom prst="rect">
            <a:avLst/>
          </a:prstGeom>
          <a:solidFill>
            <a:srgbClr val="033D5D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A93CD93D-3D73-4698-9629-3A73E73DAD9B}"/>
              </a:ext>
            </a:extLst>
          </p:cNvPr>
          <p:cNvSpPr/>
          <p:nvPr/>
        </p:nvSpPr>
        <p:spPr>
          <a:xfrm>
            <a:off x="6055158" y="1074075"/>
            <a:ext cx="2623407" cy="2924870"/>
          </a:xfrm>
          <a:prstGeom prst="rect">
            <a:avLst/>
          </a:prstGeom>
          <a:solidFill>
            <a:srgbClr val="033D5D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98A60D76-4B5B-4364-81F4-A1784E04D8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5596" y="1074075"/>
            <a:ext cx="1753702" cy="2762081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3CDCA9F8-B1D4-4234-AF0A-93D95783F30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9826"/>
          <a:stretch/>
        </p:blipFill>
        <p:spPr>
          <a:xfrm>
            <a:off x="6046926" y="1464264"/>
            <a:ext cx="2622086" cy="2144492"/>
          </a:xfrm>
          <a:prstGeom prst="rect">
            <a:avLst/>
          </a:prstGeom>
        </p:spPr>
      </p:pic>
      <p:sp>
        <p:nvSpPr>
          <p:cNvPr id="21" name="Titel 1">
            <a:extLst>
              <a:ext uri="{FF2B5EF4-FFF2-40B4-BE49-F238E27FC236}">
                <a16:creationId xmlns:a16="http://schemas.microsoft.com/office/drawing/2014/main" id="{5E84727F-9908-4802-9949-60EE339CAD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443" y="354377"/>
            <a:ext cx="6096000" cy="356085"/>
          </a:xfrm>
        </p:spPr>
        <p:txBody>
          <a:bodyPr>
            <a:normAutofit fontScale="90000"/>
          </a:bodyPr>
          <a:lstStyle/>
          <a:p>
            <a:r>
              <a:rPr lang="de-DE" sz="2400" dirty="0"/>
              <a:t>Problem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923539375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04010100-F3E9-4A68-A187-8FDBF0DCE830}"/>
              </a:ext>
            </a:extLst>
          </p:cNvPr>
          <p:cNvSpPr/>
          <p:nvPr/>
        </p:nvSpPr>
        <p:spPr>
          <a:xfrm>
            <a:off x="659202" y="902631"/>
            <a:ext cx="2292177" cy="3338233"/>
          </a:xfrm>
          <a:prstGeom prst="rect">
            <a:avLst/>
          </a:prstGeom>
          <a:solidFill>
            <a:srgbClr val="033D5D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F5DAF264-A31A-42D5-B7D9-B45163D288D8}"/>
              </a:ext>
            </a:extLst>
          </p:cNvPr>
          <p:cNvSpPr/>
          <p:nvPr/>
        </p:nvSpPr>
        <p:spPr>
          <a:xfrm>
            <a:off x="3425911" y="902631"/>
            <a:ext cx="2292177" cy="3338233"/>
          </a:xfrm>
          <a:prstGeom prst="rect">
            <a:avLst/>
          </a:prstGeom>
          <a:solidFill>
            <a:srgbClr val="033D5D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AE62651D-A6F6-4F37-9237-EC1F404BB53E}"/>
              </a:ext>
            </a:extLst>
          </p:cNvPr>
          <p:cNvSpPr/>
          <p:nvPr/>
        </p:nvSpPr>
        <p:spPr>
          <a:xfrm>
            <a:off x="6211396" y="902631"/>
            <a:ext cx="2292177" cy="3338233"/>
          </a:xfrm>
          <a:prstGeom prst="rect">
            <a:avLst/>
          </a:prstGeom>
          <a:solidFill>
            <a:srgbClr val="033D5D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Grafik 10" descr="Herz">
            <a:extLst>
              <a:ext uri="{FF2B5EF4-FFF2-40B4-BE49-F238E27FC236}">
                <a16:creationId xmlns:a16="http://schemas.microsoft.com/office/drawing/2014/main" id="{1EED2312-BB3C-4E0A-B033-666FCEF83E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48090" y="2114547"/>
            <a:ext cx="914400" cy="914400"/>
          </a:xfrm>
          <a:prstGeom prst="rect">
            <a:avLst/>
          </a:prstGeom>
        </p:spPr>
      </p:pic>
      <p:pic>
        <p:nvPicPr>
          <p:cNvPr id="13" name="Grafik 12" descr="Gamecontroller">
            <a:extLst>
              <a:ext uri="{FF2B5EF4-FFF2-40B4-BE49-F238E27FC236}">
                <a16:creationId xmlns:a16="http://schemas.microsoft.com/office/drawing/2014/main" id="{4D920BA1-22EC-4B4E-A41D-4740816E646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114799" y="2114547"/>
            <a:ext cx="914400" cy="914400"/>
          </a:xfrm>
          <a:prstGeom prst="rect">
            <a:avLst/>
          </a:prstGeom>
        </p:spPr>
      </p:pic>
      <p:pic>
        <p:nvPicPr>
          <p:cNvPr id="15" name="Grafik 14" descr="Trophäe">
            <a:extLst>
              <a:ext uri="{FF2B5EF4-FFF2-40B4-BE49-F238E27FC236}">
                <a16:creationId xmlns:a16="http://schemas.microsoft.com/office/drawing/2014/main" id="{84016191-1293-4B91-AF37-82EB64D9AB0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00284" y="2114547"/>
            <a:ext cx="914400" cy="914400"/>
          </a:xfrm>
          <a:prstGeom prst="rect">
            <a:avLst/>
          </a:prstGeom>
        </p:spPr>
      </p:pic>
      <p:sp>
        <p:nvSpPr>
          <p:cNvPr id="10" name="Titel 1">
            <a:extLst>
              <a:ext uri="{FF2B5EF4-FFF2-40B4-BE49-F238E27FC236}">
                <a16:creationId xmlns:a16="http://schemas.microsoft.com/office/drawing/2014/main" id="{7FABFEC3-D157-45E1-92ED-9A07470575AC}"/>
              </a:ext>
            </a:extLst>
          </p:cNvPr>
          <p:cNvSpPr txBox="1">
            <a:spLocks/>
          </p:cNvSpPr>
          <p:nvPr/>
        </p:nvSpPr>
        <p:spPr>
          <a:xfrm>
            <a:off x="436443" y="354377"/>
            <a:ext cx="6096000" cy="356085"/>
          </a:xfrm>
          <a:prstGeom prst="rect">
            <a:avLst/>
          </a:prstGeom>
        </p:spPr>
        <p:txBody>
          <a:bodyPr>
            <a:normAutofit fontScale="82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1400" b="1" kern="1200">
                <a:solidFill>
                  <a:schemeClr val="tx1"/>
                </a:solidFill>
                <a:latin typeface="Raleway"/>
                <a:ea typeface="+mj-ea"/>
                <a:cs typeface="Raleway"/>
              </a:defRPr>
            </a:lvl1pPr>
          </a:lstStyle>
          <a:p>
            <a:r>
              <a:rPr lang="de-DE" sz="2400" dirty="0"/>
              <a:t>Concept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3346519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thisgamerocks">
            <a:hlinkClick r:id="" action="ppaction://media"/>
            <a:extLst>
              <a:ext uri="{FF2B5EF4-FFF2-40B4-BE49-F238E27FC236}">
                <a16:creationId xmlns:a16="http://schemas.microsoft.com/office/drawing/2014/main" id="{12A684DD-B740-4F82-B7FF-CA39CEEFF18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87233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15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6032E187-C34F-4059-BCB0-6851DF35D6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311" r="31218"/>
          <a:stretch/>
        </p:blipFill>
        <p:spPr>
          <a:xfrm>
            <a:off x="3575957" y="0"/>
            <a:ext cx="5568043" cy="5149383"/>
          </a:xfrm>
          <a:prstGeom prst="rect">
            <a:avLst/>
          </a:prstGeom>
        </p:spPr>
      </p:pic>
      <p:sp>
        <p:nvSpPr>
          <p:cNvPr id="20" name="Shape 1833"/>
          <p:cNvSpPr/>
          <p:nvPr/>
        </p:nvSpPr>
        <p:spPr>
          <a:xfrm>
            <a:off x="0" y="-5883"/>
            <a:ext cx="4256468" cy="5149383"/>
          </a:xfrm>
          <a:prstGeom prst="rect">
            <a:avLst/>
          </a:prstGeom>
          <a:solidFill>
            <a:schemeClr val="tx2">
              <a:lumMod val="5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 sz="3200">
                <a:solidFill>
                  <a:srgbClr val="FFFFFF"/>
                </a:solidFill>
              </a:defRPr>
            </a:pPr>
            <a:endParaRPr dirty="0">
              <a:latin typeface="Raleway"/>
              <a:cs typeface="Raleway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810360" y="536796"/>
            <a:ext cx="3111257" cy="50783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endParaRPr lang="en-US" sz="300" dirty="0">
              <a:solidFill>
                <a:schemeClr val="accent2"/>
              </a:solidFill>
              <a:latin typeface="Raleway" panose="020B0003030101060003" pitchFamily="34" charset="0"/>
            </a:endParaRPr>
          </a:p>
          <a:p>
            <a:r>
              <a:rPr lang="en-US" sz="2400" b="1" dirty="0">
                <a:solidFill>
                  <a:schemeClr val="bg1"/>
                </a:solidFill>
                <a:latin typeface="Raleway" panose="020B0003030101060003" pitchFamily="34" charset="0"/>
              </a:rPr>
              <a:t>OUR SOLUTION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4A075445-C35E-4650-8305-23FD9E38177E}"/>
              </a:ext>
            </a:extLst>
          </p:cNvPr>
          <p:cNvSpPr txBox="1"/>
          <p:nvPr/>
        </p:nvSpPr>
        <p:spPr>
          <a:xfrm>
            <a:off x="1546116" y="1713024"/>
            <a:ext cx="2659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Raleway" panose="020B0003030101060003"/>
              </a:rPr>
              <a:t>Gamification</a:t>
            </a:r>
            <a:endParaRPr lang="en-US" dirty="0">
              <a:solidFill>
                <a:schemeClr val="bg1"/>
              </a:solidFill>
              <a:latin typeface="Raleway" panose="020B0003030101060003"/>
            </a:endParaRPr>
          </a:p>
        </p:txBody>
      </p:sp>
      <p:pic>
        <p:nvPicPr>
          <p:cNvPr id="10" name="Grafik 9" descr="Volltreffer">
            <a:extLst>
              <a:ext uri="{FF2B5EF4-FFF2-40B4-BE49-F238E27FC236}">
                <a16:creationId xmlns:a16="http://schemas.microsoft.com/office/drawing/2014/main" id="{FD345793-83BE-42C9-A6E9-5D6D4BE74C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0360" y="2434486"/>
            <a:ext cx="632534" cy="632534"/>
          </a:xfrm>
          <a:prstGeom prst="rect">
            <a:avLst/>
          </a:prstGeom>
        </p:spPr>
      </p:pic>
      <p:sp>
        <p:nvSpPr>
          <p:cNvPr id="34" name="Textfeld 33">
            <a:extLst>
              <a:ext uri="{FF2B5EF4-FFF2-40B4-BE49-F238E27FC236}">
                <a16:creationId xmlns:a16="http://schemas.microsoft.com/office/drawing/2014/main" id="{92156E69-B44D-4178-9420-A6D76C6D4796}"/>
              </a:ext>
            </a:extLst>
          </p:cNvPr>
          <p:cNvSpPr txBox="1"/>
          <p:nvPr/>
        </p:nvSpPr>
        <p:spPr>
          <a:xfrm>
            <a:off x="1546115" y="2565993"/>
            <a:ext cx="2659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latin typeface="Raleway" panose="020B0003030101060003"/>
              </a:rPr>
              <a:t>Storytelling</a:t>
            </a:r>
            <a:endParaRPr lang="en-US" dirty="0">
              <a:solidFill>
                <a:schemeClr val="bg1"/>
              </a:solidFill>
              <a:latin typeface="Raleway" panose="020B0003030101060003"/>
            </a:endParaRPr>
          </a:p>
        </p:txBody>
      </p:sp>
      <p:pic>
        <p:nvPicPr>
          <p:cNvPr id="12" name="Grafik 11" descr="Schleife">
            <a:extLst>
              <a:ext uri="{FF2B5EF4-FFF2-40B4-BE49-F238E27FC236}">
                <a16:creationId xmlns:a16="http://schemas.microsoft.com/office/drawing/2014/main" id="{FD46C355-2E02-415E-A608-2583EC8A7CB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10360" y="3287549"/>
            <a:ext cx="632534" cy="632534"/>
          </a:xfrm>
          <a:prstGeom prst="rect">
            <a:avLst/>
          </a:prstGeom>
        </p:spPr>
      </p:pic>
      <p:sp>
        <p:nvSpPr>
          <p:cNvPr id="37" name="Textfeld 36">
            <a:extLst>
              <a:ext uri="{FF2B5EF4-FFF2-40B4-BE49-F238E27FC236}">
                <a16:creationId xmlns:a16="http://schemas.microsoft.com/office/drawing/2014/main" id="{596C6DD4-0DED-42E8-A126-1CC8DB0894F3}"/>
              </a:ext>
            </a:extLst>
          </p:cNvPr>
          <p:cNvSpPr txBox="1"/>
          <p:nvPr/>
        </p:nvSpPr>
        <p:spPr>
          <a:xfrm>
            <a:off x="1546116" y="3417088"/>
            <a:ext cx="26594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Raleway" panose="020B0003030101060003"/>
              </a:rPr>
              <a:t>Rewarding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320EE1EF-8C57-46BF-9CF2-2574E199FE2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2668" y="1545385"/>
            <a:ext cx="632534" cy="632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948341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hteck 15">
            <a:extLst>
              <a:ext uri="{FF2B5EF4-FFF2-40B4-BE49-F238E27FC236}">
                <a16:creationId xmlns:a16="http://schemas.microsoft.com/office/drawing/2014/main" id="{9B6062F8-765C-494C-A0D0-B57C2A1E0FBC}"/>
              </a:ext>
            </a:extLst>
          </p:cNvPr>
          <p:cNvSpPr/>
          <p:nvPr/>
        </p:nvSpPr>
        <p:spPr>
          <a:xfrm>
            <a:off x="7347857" y="81643"/>
            <a:ext cx="1420586" cy="8654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E2A9F2D6-6DC0-492B-AFFE-9EC35C4D363A}"/>
              </a:ext>
            </a:extLst>
          </p:cNvPr>
          <p:cNvSpPr/>
          <p:nvPr/>
        </p:nvSpPr>
        <p:spPr>
          <a:xfrm>
            <a:off x="0" y="0"/>
            <a:ext cx="4131127" cy="5143500"/>
          </a:xfrm>
          <a:prstGeom prst="rect">
            <a:avLst/>
          </a:prstGeom>
          <a:blipFill dpi="0" rotWithShape="1">
            <a:blip r:embed="rId3">
              <a:alphaModFix amt="37000"/>
            </a:blip>
            <a:srcRect/>
            <a:stretch>
              <a:fillRect/>
            </a:stretch>
          </a:blip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/>
          <p:cNvCxnSpPr>
            <a:cxnSpLocks/>
          </p:cNvCxnSpPr>
          <p:nvPr/>
        </p:nvCxnSpPr>
        <p:spPr>
          <a:xfrm flipH="1">
            <a:off x="6676606" y="1344370"/>
            <a:ext cx="1" cy="379913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Rounded Rectangle 1"/>
          <p:cNvSpPr/>
          <p:nvPr/>
        </p:nvSpPr>
        <p:spPr>
          <a:xfrm>
            <a:off x="5850156" y="339760"/>
            <a:ext cx="1652898" cy="765520"/>
          </a:xfrm>
          <a:prstGeom prst="roundRect">
            <a:avLst/>
          </a:prstGeom>
          <a:noFill/>
          <a:ln w="1905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40" b="1">
                <a:solidFill>
                  <a:schemeClr val="tx1"/>
                </a:solidFill>
                <a:latin typeface="Raleway bold"/>
              </a:rPr>
              <a:t>S</a:t>
            </a:r>
            <a:r>
              <a:rPr lang="en-US" sz="3240" b="1">
                <a:solidFill>
                  <a:schemeClr val="tx1"/>
                </a:solidFill>
                <a:latin typeface="Raleway bold"/>
              </a:rPr>
              <a:t>TART</a:t>
            </a:r>
          </a:p>
        </p:txBody>
      </p:sp>
      <p:pic>
        <p:nvPicPr>
          <p:cNvPr id="18" name="Picture 1">
            <a:extLst>
              <a:ext uri="{FF2B5EF4-FFF2-40B4-BE49-F238E27FC236}">
                <a16:creationId xmlns:a16="http://schemas.microsoft.com/office/drawing/2014/main" id="{41D8B9DA-728D-4A14-BED7-D7417161BA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942" y="672488"/>
            <a:ext cx="2039241" cy="4188254"/>
          </a:xfrm>
          <a:prstGeom prst="rect">
            <a:avLst/>
          </a:prstGeom>
        </p:spPr>
      </p:pic>
      <p:sp>
        <p:nvSpPr>
          <p:cNvPr id="17" name="Ellipse 16">
            <a:extLst>
              <a:ext uri="{FF2B5EF4-FFF2-40B4-BE49-F238E27FC236}">
                <a16:creationId xmlns:a16="http://schemas.microsoft.com/office/drawing/2014/main" id="{1C10E3BD-D7A5-46D1-82EB-8AD262D35A14}"/>
              </a:ext>
            </a:extLst>
          </p:cNvPr>
          <p:cNvSpPr/>
          <p:nvPr/>
        </p:nvSpPr>
        <p:spPr>
          <a:xfrm>
            <a:off x="6594965" y="1910444"/>
            <a:ext cx="163284" cy="16328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9339424F-177D-459E-AC48-3189A8EC9AAD}"/>
              </a:ext>
            </a:extLst>
          </p:cNvPr>
          <p:cNvSpPr txBox="1"/>
          <p:nvPr/>
        </p:nvSpPr>
        <p:spPr>
          <a:xfrm>
            <a:off x="4555675" y="1756676"/>
            <a:ext cx="19658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Raleway" panose="020B0003030101060003"/>
              </a:rPr>
              <a:t>Social Media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99F37D79-3208-49B0-82ED-9AEEE8903A7E}"/>
              </a:ext>
            </a:extLst>
          </p:cNvPr>
          <p:cNvSpPr txBox="1"/>
          <p:nvPr/>
        </p:nvSpPr>
        <p:spPr>
          <a:xfrm>
            <a:off x="4582471" y="1552509"/>
            <a:ext cx="14287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bg2">
                    <a:lumMod val="50000"/>
                  </a:schemeClr>
                </a:solidFill>
                <a:latin typeface="Raleway" panose="020B0003030101060003"/>
              </a:rPr>
              <a:t>Influencer</a:t>
            </a:r>
            <a:endParaRPr lang="en-US" dirty="0">
              <a:solidFill>
                <a:schemeClr val="bg2">
                  <a:lumMod val="50000"/>
                </a:schemeClr>
              </a:solidFill>
              <a:latin typeface="Raleway" panose="020B0003030101060003"/>
            </a:endParaRPr>
          </a:p>
        </p:txBody>
      </p:sp>
      <p:sp>
        <p:nvSpPr>
          <p:cNvPr id="31" name="Ellipse 30">
            <a:extLst>
              <a:ext uri="{FF2B5EF4-FFF2-40B4-BE49-F238E27FC236}">
                <a16:creationId xmlns:a16="http://schemas.microsoft.com/office/drawing/2014/main" id="{CE2D15C0-C6C8-48D4-9A1C-59C9D2012116}"/>
              </a:ext>
            </a:extLst>
          </p:cNvPr>
          <p:cNvSpPr/>
          <p:nvPr/>
        </p:nvSpPr>
        <p:spPr>
          <a:xfrm>
            <a:off x="6594965" y="3654879"/>
            <a:ext cx="163284" cy="16328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68B8F716-D886-46A8-903A-9FC1191931B5}"/>
              </a:ext>
            </a:extLst>
          </p:cNvPr>
          <p:cNvSpPr txBox="1"/>
          <p:nvPr/>
        </p:nvSpPr>
        <p:spPr>
          <a:xfrm>
            <a:off x="6891178" y="3525605"/>
            <a:ext cx="22528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Raleway" panose="020B0003030101060003"/>
              </a:rPr>
              <a:t>Offline/Online</a:t>
            </a:r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4DD22D2D-E648-4B74-818D-4CA41E77C374}"/>
              </a:ext>
            </a:extLst>
          </p:cNvPr>
          <p:cNvSpPr txBox="1"/>
          <p:nvPr/>
        </p:nvSpPr>
        <p:spPr>
          <a:xfrm>
            <a:off x="6917973" y="3305110"/>
            <a:ext cx="14993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bg2">
                    <a:lumMod val="50000"/>
                  </a:schemeClr>
                </a:solidFill>
                <a:latin typeface="Raleway" panose="020B0003030101060003"/>
              </a:rPr>
              <a:t>Banner/Website</a:t>
            </a:r>
            <a:endParaRPr lang="en-US" dirty="0">
              <a:solidFill>
                <a:schemeClr val="bg2">
                  <a:lumMod val="50000"/>
                </a:schemeClr>
              </a:solidFill>
              <a:latin typeface="Raleway" panose="020B0003030101060003"/>
            </a:endParaRPr>
          </a:p>
        </p:txBody>
      </p:sp>
      <p:pic>
        <p:nvPicPr>
          <p:cNvPr id="35" name="Grafik 34">
            <a:extLst>
              <a:ext uri="{FF2B5EF4-FFF2-40B4-BE49-F238E27FC236}">
                <a16:creationId xmlns:a16="http://schemas.microsoft.com/office/drawing/2014/main" id="{BECB1F3C-E6C5-465B-8E2F-4D0D9C36E2A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6984"/>
          <a:stretch/>
        </p:blipFill>
        <p:spPr>
          <a:xfrm>
            <a:off x="1188000" y="1166319"/>
            <a:ext cx="1756150" cy="3139205"/>
          </a:xfrm>
          <a:prstGeom prst="rect">
            <a:avLst/>
          </a:prstGeom>
        </p:spPr>
      </p:pic>
      <p:pic>
        <p:nvPicPr>
          <p:cNvPr id="51" name="Grafik 50">
            <a:extLst>
              <a:ext uri="{FF2B5EF4-FFF2-40B4-BE49-F238E27FC236}">
                <a16:creationId xmlns:a16="http://schemas.microsoft.com/office/drawing/2014/main" id="{E7B28573-0908-4797-8520-0E4C109FF930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</a:blip>
          <a:stretch>
            <a:fillRect/>
          </a:stretch>
        </p:blipFill>
        <p:spPr>
          <a:xfrm>
            <a:off x="1850172" y="3654879"/>
            <a:ext cx="430779" cy="430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030960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6AA19A2-3FE3-4E98-9CCF-5D75B01365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D1EDE-7116-2443-9BDD-368CE5B37660}" type="slidenum">
              <a:rPr lang="en-US" smtClean="0"/>
              <a:t>7</a:t>
            </a:fld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CC8A0F3-1B60-4073-93A1-75704EEB321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82" t="17332" r="17087" b="15126"/>
          <a:stretch/>
        </p:blipFill>
        <p:spPr>
          <a:xfrm>
            <a:off x="0" y="-106136"/>
            <a:ext cx="9144000" cy="5249636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A6050890-5AAC-4499-8780-6AE4538E8369}"/>
              </a:ext>
            </a:extLst>
          </p:cNvPr>
          <p:cNvSpPr txBox="1"/>
          <p:nvPr/>
        </p:nvSpPr>
        <p:spPr>
          <a:xfrm>
            <a:off x="2743200" y="3445328"/>
            <a:ext cx="7992835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500" b="1" dirty="0">
                <a:solidFill>
                  <a:schemeClr val="bg1"/>
                </a:solidFill>
                <a:latin typeface="Raleway" panose="020B0003030101060003"/>
              </a:rPr>
              <a:t>BE BOLD.</a:t>
            </a:r>
            <a:endParaRPr lang="en-US" sz="11500" b="1" dirty="0">
              <a:solidFill>
                <a:schemeClr val="bg1"/>
              </a:solidFill>
              <a:latin typeface="Raleway" panose="020B0003030101060003"/>
            </a:endParaRPr>
          </a:p>
        </p:txBody>
      </p:sp>
    </p:spTree>
    <p:extLst>
      <p:ext uri="{BB962C8B-B14F-4D97-AF65-F5344CB8AC3E}">
        <p14:creationId xmlns:p14="http://schemas.microsoft.com/office/powerpoint/2010/main" val="2005947937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hteck 15">
            <a:extLst>
              <a:ext uri="{FF2B5EF4-FFF2-40B4-BE49-F238E27FC236}">
                <a16:creationId xmlns:a16="http://schemas.microsoft.com/office/drawing/2014/main" id="{9B6062F8-765C-494C-A0D0-B57C2A1E0FBC}"/>
              </a:ext>
            </a:extLst>
          </p:cNvPr>
          <p:cNvSpPr/>
          <p:nvPr/>
        </p:nvSpPr>
        <p:spPr>
          <a:xfrm>
            <a:off x="7347857" y="81643"/>
            <a:ext cx="1420586" cy="8654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E2A9F2D6-6DC0-492B-AFFE-9EC35C4D363A}"/>
              </a:ext>
            </a:extLst>
          </p:cNvPr>
          <p:cNvSpPr/>
          <p:nvPr/>
        </p:nvSpPr>
        <p:spPr>
          <a:xfrm>
            <a:off x="0" y="0"/>
            <a:ext cx="4131127" cy="5143500"/>
          </a:xfrm>
          <a:prstGeom prst="rect">
            <a:avLst/>
          </a:prstGeom>
          <a:blipFill dpi="0" rotWithShape="1">
            <a:blip r:embed="rId3">
              <a:alphaModFix amt="37000"/>
            </a:blip>
            <a:srcRect/>
            <a:stretch>
              <a:fillRect/>
            </a:stretch>
          </a:blip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/>
          <p:cNvCxnSpPr>
            <a:cxnSpLocks/>
          </p:cNvCxnSpPr>
          <p:nvPr/>
        </p:nvCxnSpPr>
        <p:spPr>
          <a:xfrm>
            <a:off x="6676607" y="0"/>
            <a:ext cx="0" cy="51435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8" name="Picture 1">
            <a:extLst>
              <a:ext uri="{FF2B5EF4-FFF2-40B4-BE49-F238E27FC236}">
                <a16:creationId xmlns:a16="http://schemas.microsoft.com/office/drawing/2014/main" id="{41D8B9DA-728D-4A14-BED7-D7417161BA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942" y="672488"/>
            <a:ext cx="2039241" cy="4188254"/>
          </a:xfrm>
          <a:prstGeom prst="rect">
            <a:avLst/>
          </a:prstGeom>
        </p:spPr>
      </p:pic>
      <p:sp>
        <p:nvSpPr>
          <p:cNvPr id="9" name="Ellipse 8">
            <a:extLst>
              <a:ext uri="{FF2B5EF4-FFF2-40B4-BE49-F238E27FC236}">
                <a16:creationId xmlns:a16="http://schemas.microsoft.com/office/drawing/2014/main" id="{8A9200C8-FF65-4EDB-8B61-F0642C16F701}"/>
              </a:ext>
            </a:extLst>
          </p:cNvPr>
          <p:cNvSpPr/>
          <p:nvPr/>
        </p:nvSpPr>
        <p:spPr>
          <a:xfrm>
            <a:off x="6594965" y="1481374"/>
            <a:ext cx="163284" cy="16328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94151CBF-ED56-4388-A47C-69DB1F35CBEF}"/>
              </a:ext>
            </a:extLst>
          </p:cNvPr>
          <p:cNvSpPr txBox="1"/>
          <p:nvPr/>
        </p:nvSpPr>
        <p:spPr>
          <a:xfrm>
            <a:off x="4433210" y="1327606"/>
            <a:ext cx="20801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>
                <a:latin typeface="Raleway" panose="020B0003030101060003"/>
              </a:rPr>
              <a:t>Picks Journey</a:t>
            </a:r>
            <a:endParaRPr lang="en-US" sz="2400" dirty="0">
              <a:latin typeface="Raleway" panose="020B0003030101060003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AFE4CE08-5C61-49F7-B8EF-6DEF1DAAE781}"/>
              </a:ext>
            </a:extLst>
          </p:cNvPr>
          <p:cNvSpPr txBox="1"/>
          <p:nvPr/>
        </p:nvSpPr>
        <p:spPr>
          <a:xfrm>
            <a:off x="4451843" y="1123439"/>
            <a:ext cx="14287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bg2">
                    <a:lumMod val="50000"/>
                  </a:schemeClr>
                </a:solidFill>
                <a:latin typeface="Raleway" panose="020B0003030101060003"/>
              </a:rPr>
              <a:t>Character</a:t>
            </a:r>
            <a:endParaRPr lang="en-US" dirty="0">
              <a:solidFill>
                <a:schemeClr val="bg2">
                  <a:lumMod val="50000"/>
                </a:schemeClr>
              </a:solidFill>
              <a:latin typeface="Raleway" panose="020B0003030101060003"/>
            </a:endParaRPr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EDE84D67-9D84-498A-9FA3-1A55B4DC1AB7}"/>
              </a:ext>
            </a:extLst>
          </p:cNvPr>
          <p:cNvSpPr/>
          <p:nvPr/>
        </p:nvSpPr>
        <p:spPr>
          <a:xfrm>
            <a:off x="6594965" y="3385458"/>
            <a:ext cx="163284" cy="16328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184E6C51-9CF7-4A12-9A03-0C9E5DF8E577}"/>
              </a:ext>
            </a:extLst>
          </p:cNvPr>
          <p:cNvSpPr txBox="1"/>
          <p:nvPr/>
        </p:nvSpPr>
        <p:spPr>
          <a:xfrm>
            <a:off x="6891178" y="3256184"/>
            <a:ext cx="22528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Raleway" panose="020B0003030101060003"/>
              </a:rPr>
              <a:t>Simulates Life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38CAC84D-3F82-409A-B1BD-58D33B1C20BF}"/>
              </a:ext>
            </a:extLst>
          </p:cNvPr>
          <p:cNvSpPr txBox="1"/>
          <p:nvPr/>
        </p:nvSpPr>
        <p:spPr>
          <a:xfrm>
            <a:off x="6917973" y="3052017"/>
            <a:ext cx="14993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solidFill>
                  <a:schemeClr val="bg2">
                    <a:lumMod val="50000"/>
                  </a:schemeClr>
                </a:solidFill>
                <a:latin typeface="Raleway" panose="020B0003030101060003"/>
              </a:rPr>
              <a:t>Game</a:t>
            </a:r>
            <a:endParaRPr lang="en-US" dirty="0">
              <a:solidFill>
                <a:schemeClr val="bg2">
                  <a:lumMod val="50000"/>
                </a:schemeClr>
              </a:solidFill>
              <a:latin typeface="Raleway" panose="020B0003030101060003"/>
            </a:endParaRPr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BBB66865-9563-47C1-907E-7AAA644974F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074" r="13625"/>
          <a:stretch/>
        </p:blipFill>
        <p:spPr>
          <a:xfrm>
            <a:off x="1270305" y="1497700"/>
            <a:ext cx="1298122" cy="1770967"/>
          </a:xfrm>
          <a:prstGeom prst="rect">
            <a:avLst/>
          </a:prstGeom>
        </p:spPr>
      </p:pic>
      <p:pic>
        <p:nvPicPr>
          <p:cNvPr id="25" name="Grafik 24">
            <a:extLst>
              <a:ext uri="{FF2B5EF4-FFF2-40B4-BE49-F238E27FC236}">
                <a16:creationId xmlns:a16="http://schemas.microsoft.com/office/drawing/2014/main" id="{169DD34C-9CCB-44F4-B360-7BA2B3A4279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1247" t="-1601" r="15566" b="1601"/>
          <a:stretch/>
        </p:blipFill>
        <p:spPr>
          <a:xfrm>
            <a:off x="1351881" y="1555034"/>
            <a:ext cx="1298122" cy="1770966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3705F4B0-B075-489A-B5BC-EAB5FDBC209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6844" r="11079"/>
          <a:stretch/>
        </p:blipFill>
        <p:spPr>
          <a:xfrm>
            <a:off x="1411506" y="1677691"/>
            <a:ext cx="1364586" cy="1893200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D81C71D1-13EA-4719-A8F0-557BD6C53CE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6998" r="13565"/>
          <a:stretch/>
        </p:blipFill>
        <p:spPr>
          <a:xfrm>
            <a:off x="1489587" y="1769354"/>
            <a:ext cx="1364586" cy="1965220"/>
          </a:xfrm>
          <a:prstGeom prst="rect">
            <a:avLst/>
          </a:prstGeom>
        </p:spPr>
      </p:pic>
      <p:sp>
        <p:nvSpPr>
          <p:cNvPr id="30" name="Rectangle 7">
            <a:extLst>
              <a:ext uri="{FF2B5EF4-FFF2-40B4-BE49-F238E27FC236}">
                <a16:creationId xmlns:a16="http://schemas.microsoft.com/office/drawing/2014/main" id="{AC581E08-C051-4A9E-89B1-0BAD50916A2A}"/>
              </a:ext>
            </a:extLst>
          </p:cNvPr>
          <p:cNvSpPr/>
          <p:nvPr/>
        </p:nvSpPr>
        <p:spPr>
          <a:xfrm>
            <a:off x="1308253" y="3882281"/>
            <a:ext cx="1545919" cy="30751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/>
              <a:t>Pick Tina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492793581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hteck 15">
            <a:extLst>
              <a:ext uri="{FF2B5EF4-FFF2-40B4-BE49-F238E27FC236}">
                <a16:creationId xmlns:a16="http://schemas.microsoft.com/office/drawing/2014/main" id="{9B6062F8-765C-494C-A0D0-B57C2A1E0FBC}"/>
              </a:ext>
            </a:extLst>
          </p:cNvPr>
          <p:cNvSpPr/>
          <p:nvPr/>
        </p:nvSpPr>
        <p:spPr>
          <a:xfrm>
            <a:off x="7347857" y="81643"/>
            <a:ext cx="1420586" cy="8654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E2A9F2D6-6DC0-492B-AFFE-9EC35C4D363A}"/>
              </a:ext>
            </a:extLst>
          </p:cNvPr>
          <p:cNvSpPr/>
          <p:nvPr/>
        </p:nvSpPr>
        <p:spPr>
          <a:xfrm>
            <a:off x="0" y="0"/>
            <a:ext cx="4131127" cy="5143500"/>
          </a:xfrm>
          <a:prstGeom prst="rect">
            <a:avLst/>
          </a:prstGeom>
          <a:blipFill dpi="0" rotWithShape="1">
            <a:blip r:embed="rId3">
              <a:alphaModFix amt="37000"/>
            </a:blip>
            <a:srcRect/>
            <a:stretch>
              <a:fillRect/>
            </a:stretch>
          </a:blip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/>
          <p:cNvCxnSpPr>
            <a:cxnSpLocks/>
          </p:cNvCxnSpPr>
          <p:nvPr/>
        </p:nvCxnSpPr>
        <p:spPr>
          <a:xfrm>
            <a:off x="6676607" y="0"/>
            <a:ext cx="0" cy="3894364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8" name="Picture 1">
            <a:extLst>
              <a:ext uri="{FF2B5EF4-FFF2-40B4-BE49-F238E27FC236}">
                <a16:creationId xmlns:a16="http://schemas.microsoft.com/office/drawing/2014/main" id="{41D8B9DA-728D-4A14-BED7-D7417161BA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942" y="672488"/>
            <a:ext cx="2039241" cy="4188254"/>
          </a:xfrm>
          <a:prstGeom prst="rect">
            <a:avLst/>
          </a:prstGeom>
        </p:spPr>
      </p:pic>
      <p:sp>
        <p:nvSpPr>
          <p:cNvPr id="8" name="Rounded Rectangle 1">
            <a:extLst>
              <a:ext uri="{FF2B5EF4-FFF2-40B4-BE49-F238E27FC236}">
                <a16:creationId xmlns:a16="http://schemas.microsoft.com/office/drawing/2014/main" id="{9C7ED80E-5324-452B-B1D6-1171FC41A7A0}"/>
              </a:ext>
            </a:extLst>
          </p:cNvPr>
          <p:cNvSpPr/>
          <p:nvPr/>
        </p:nvSpPr>
        <p:spPr>
          <a:xfrm>
            <a:off x="5850158" y="4081995"/>
            <a:ext cx="1652898" cy="765520"/>
          </a:xfrm>
          <a:prstGeom prst="roundRect">
            <a:avLst/>
          </a:prstGeom>
          <a:noFill/>
          <a:ln w="1905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40" b="1" dirty="0">
                <a:solidFill>
                  <a:schemeClr val="tx1"/>
                </a:solidFill>
                <a:latin typeface="Raleway bold"/>
              </a:rPr>
              <a:t>LEAD</a:t>
            </a:r>
            <a:endParaRPr lang="en-US" sz="3240" b="1" dirty="0">
              <a:solidFill>
                <a:schemeClr val="tx1"/>
              </a:solidFill>
              <a:latin typeface="Raleway bold"/>
            </a:endParaRPr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AC9686E3-D4F1-4DEA-97C2-71C5C95F3F02}"/>
              </a:ext>
            </a:extLst>
          </p:cNvPr>
          <p:cNvSpPr/>
          <p:nvPr/>
        </p:nvSpPr>
        <p:spPr>
          <a:xfrm>
            <a:off x="6594965" y="2028384"/>
            <a:ext cx="163284" cy="16328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43BF2BE4-7A00-435D-AFFB-3A6687632FD0}"/>
              </a:ext>
            </a:extLst>
          </p:cNvPr>
          <p:cNvSpPr txBox="1"/>
          <p:nvPr/>
        </p:nvSpPr>
        <p:spPr>
          <a:xfrm>
            <a:off x="4433210" y="1874616"/>
            <a:ext cx="20801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>
                <a:latin typeface="Raleway" panose="020B0003030101060003"/>
              </a:rPr>
              <a:t>Call </a:t>
            </a:r>
            <a:r>
              <a:rPr lang="de-DE" sz="2400" dirty="0" err="1">
                <a:latin typeface="Raleway" panose="020B0003030101060003"/>
              </a:rPr>
              <a:t>to</a:t>
            </a:r>
            <a:r>
              <a:rPr lang="de-DE" sz="2400" dirty="0">
                <a:latin typeface="Raleway" panose="020B0003030101060003"/>
              </a:rPr>
              <a:t> </a:t>
            </a:r>
            <a:r>
              <a:rPr lang="de-DE" sz="2400" dirty="0" err="1">
                <a:latin typeface="Raleway" panose="020B0003030101060003"/>
              </a:rPr>
              <a:t>action</a:t>
            </a:r>
            <a:endParaRPr lang="en-US" sz="2400" dirty="0">
              <a:latin typeface="Raleway" panose="020B0003030101060003"/>
            </a:endParaRP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0DA16DB7-BCB5-429E-9F46-4872439D307D}"/>
              </a:ext>
            </a:extLst>
          </p:cNvPr>
          <p:cNvSpPr txBox="1"/>
          <p:nvPr/>
        </p:nvSpPr>
        <p:spPr>
          <a:xfrm>
            <a:off x="4451843" y="1670449"/>
            <a:ext cx="14287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err="1">
                <a:solidFill>
                  <a:schemeClr val="bg2">
                    <a:lumMod val="50000"/>
                  </a:schemeClr>
                </a:solidFill>
                <a:latin typeface="Raleway" panose="020B0003030101060003"/>
              </a:rPr>
              <a:t>Results</a:t>
            </a:r>
            <a:endParaRPr lang="en-US" dirty="0">
              <a:solidFill>
                <a:schemeClr val="bg2">
                  <a:lumMod val="50000"/>
                </a:schemeClr>
              </a:solidFill>
              <a:latin typeface="Raleway" panose="020B0003030101060003"/>
            </a:endParaRPr>
          </a:p>
        </p:txBody>
      </p:sp>
      <p:pic>
        <p:nvPicPr>
          <p:cNvPr id="3" name="Grafik 2" descr="Trophäe">
            <a:extLst>
              <a:ext uri="{FF2B5EF4-FFF2-40B4-BE49-F238E27FC236}">
                <a16:creationId xmlns:a16="http://schemas.microsoft.com/office/drawing/2014/main" id="{92FAC4E1-BB85-4199-A5CE-B4507B455B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66604" y="1271438"/>
            <a:ext cx="350212" cy="350212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57B9EFE0-1CA7-48BD-8DFD-DA97758A01B1}"/>
              </a:ext>
            </a:extLst>
          </p:cNvPr>
          <p:cNvSpPr txBox="1"/>
          <p:nvPr/>
        </p:nvSpPr>
        <p:spPr>
          <a:xfrm>
            <a:off x="1533979" y="1603044"/>
            <a:ext cx="10613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Raleway" panose="020B0003030101060003"/>
              </a:rPr>
              <a:t>You Rock!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5B6E8480-AA42-4BA4-9643-57473D9271E2}"/>
              </a:ext>
            </a:extLst>
          </p:cNvPr>
          <p:cNvSpPr txBox="1"/>
          <p:nvPr/>
        </p:nvSpPr>
        <p:spPr>
          <a:xfrm>
            <a:off x="1274982" y="3778418"/>
            <a:ext cx="15466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00" dirty="0">
                <a:solidFill>
                  <a:schemeClr val="bg1">
                    <a:lumMod val="75000"/>
                  </a:schemeClr>
                </a:solidFill>
              </a:rPr>
              <a:t>By </a:t>
            </a:r>
            <a:r>
              <a:rPr lang="de-DE" sz="700" dirty="0" err="1">
                <a:solidFill>
                  <a:schemeClr val="bg1">
                    <a:lumMod val="75000"/>
                  </a:schemeClr>
                </a:solidFill>
              </a:rPr>
              <a:t>clicking</a:t>
            </a:r>
            <a:r>
              <a:rPr lang="de-DE" sz="7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de-DE" sz="700" dirty="0" err="1">
                <a:solidFill>
                  <a:schemeClr val="bg1">
                    <a:lumMod val="75000"/>
                  </a:schemeClr>
                </a:solidFill>
              </a:rPr>
              <a:t>the</a:t>
            </a:r>
            <a:r>
              <a:rPr lang="de-DE" sz="7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de-DE" sz="700" dirty="0" err="1">
                <a:solidFill>
                  <a:schemeClr val="bg1">
                    <a:lumMod val="75000"/>
                  </a:schemeClr>
                </a:solidFill>
              </a:rPr>
              <a:t>button</a:t>
            </a:r>
            <a:r>
              <a:rPr lang="de-DE" sz="7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de-DE" sz="700" dirty="0" err="1">
                <a:solidFill>
                  <a:schemeClr val="bg1">
                    <a:lumMod val="75000"/>
                  </a:schemeClr>
                </a:solidFill>
              </a:rPr>
              <a:t>cou</a:t>
            </a:r>
            <a:r>
              <a:rPr lang="de-DE" sz="7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de-DE" sz="700" dirty="0" err="1">
                <a:solidFill>
                  <a:schemeClr val="bg1">
                    <a:lumMod val="75000"/>
                  </a:schemeClr>
                </a:solidFill>
              </a:rPr>
              <a:t>accept</a:t>
            </a:r>
            <a:r>
              <a:rPr lang="de-DE" sz="7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de-DE" sz="700" dirty="0" err="1">
                <a:solidFill>
                  <a:schemeClr val="bg1">
                    <a:lumMod val="75000"/>
                  </a:schemeClr>
                </a:solidFill>
              </a:rPr>
              <a:t>our</a:t>
            </a:r>
            <a:r>
              <a:rPr lang="de-DE" sz="7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de-DE" sz="700" dirty="0" err="1">
                <a:solidFill>
                  <a:schemeClr val="bg1">
                    <a:lumMod val="75000"/>
                  </a:schemeClr>
                </a:solidFill>
              </a:rPr>
              <a:t>privacy</a:t>
            </a:r>
            <a:r>
              <a:rPr lang="de-DE" sz="7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de-DE" sz="700" dirty="0" err="1">
                <a:solidFill>
                  <a:schemeClr val="bg1">
                    <a:lumMod val="75000"/>
                  </a:schemeClr>
                </a:solidFill>
              </a:rPr>
              <a:t>policy</a:t>
            </a:r>
            <a:r>
              <a:rPr lang="de-DE" sz="700" dirty="0">
                <a:solidFill>
                  <a:schemeClr val="bg1">
                    <a:lumMod val="75000"/>
                  </a:schemeClr>
                </a:solidFill>
              </a:rPr>
              <a:t>.</a:t>
            </a:r>
            <a:endParaRPr lang="en-US" sz="7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6DA9B3C-1743-4AFB-9228-9F338EB535F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1832" t="5311" r="11192" b="8581"/>
          <a:stretch/>
        </p:blipFill>
        <p:spPr>
          <a:xfrm>
            <a:off x="1188314" y="2049720"/>
            <a:ext cx="1761886" cy="1108635"/>
          </a:xfrm>
          <a:prstGeom prst="rect">
            <a:avLst/>
          </a:prstGeom>
        </p:spPr>
      </p:pic>
      <p:sp>
        <p:nvSpPr>
          <p:cNvPr id="19" name="Rectangle 7">
            <a:extLst>
              <a:ext uri="{FF2B5EF4-FFF2-40B4-BE49-F238E27FC236}">
                <a16:creationId xmlns:a16="http://schemas.microsoft.com/office/drawing/2014/main" id="{2FE0BD35-C172-4CAC-AB5B-96168522E0CB}"/>
              </a:ext>
            </a:extLst>
          </p:cNvPr>
          <p:cNvSpPr/>
          <p:nvPr/>
        </p:nvSpPr>
        <p:spPr>
          <a:xfrm>
            <a:off x="1308253" y="3362783"/>
            <a:ext cx="1545919" cy="30751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200" dirty="0" err="1"/>
              <a:t>Join</a:t>
            </a:r>
            <a:r>
              <a:rPr lang="de-DE" sz="1200" dirty="0"/>
              <a:t> </a:t>
            </a:r>
            <a:r>
              <a:rPr lang="de-DE" sz="1200" dirty="0" err="1"/>
              <a:t>the</a:t>
            </a:r>
            <a:r>
              <a:rPr lang="de-DE" sz="1200" dirty="0"/>
              <a:t> </a:t>
            </a:r>
            <a:r>
              <a:rPr lang="de-DE" sz="1200" dirty="0" err="1"/>
              <a:t>club</a:t>
            </a:r>
            <a:r>
              <a:rPr lang="de-DE" sz="1200" dirty="0"/>
              <a:t>!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276576281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0</TotalTime>
  <Words>1028</Words>
  <Application>Microsoft Macintosh PowerPoint</Application>
  <PresentationFormat>On-screen Show (16:9)</PresentationFormat>
  <Paragraphs>101</Paragraphs>
  <Slides>15</Slides>
  <Notes>14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Calibri</vt:lpstr>
      <vt:lpstr>Calibri Light</vt:lpstr>
      <vt:lpstr>Raleway</vt:lpstr>
      <vt:lpstr>Raleway bold</vt:lpstr>
      <vt:lpstr>Office Theme</vt:lpstr>
      <vt:lpstr>THIS GAME ROCKS</vt:lpstr>
      <vt:lpstr>Problem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Future? Voice-controlled!</vt:lpstr>
      <vt:lpstr>Future? Consumer-centric!</vt:lpstr>
      <vt:lpstr>Future? E-Sports!</vt:lpstr>
      <vt:lpstr>PowerPoint Presentation</vt:lpstr>
      <vt:lpstr>PowerPoint Presentation</vt:lpstr>
    </vt:vector>
  </TitlesOfParts>
  <Company>Ergun Kayis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Mirije Shefiti</dc:creator>
  <cp:lastModifiedBy>manuell</cp:lastModifiedBy>
  <cp:revision>1214</cp:revision>
  <cp:lastPrinted>2015-03-02T20:38:25Z</cp:lastPrinted>
  <dcterms:created xsi:type="dcterms:W3CDTF">2014-07-08T04:55:45Z</dcterms:created>
  <dcterms:modified xsi:type="dcterms:W3CDTF">2019-03-31T20:33:00Z</dcterms:modified>
</cp:coreProperties>
</file>